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478" r:id="rId3"/>
    <p:sldId id="546" r:id="rId4"/>
    <p:sldId id="509" r:id="rId5"/>
    <p:sldId id="436" r:id="rId6"/>
    <p:sldId id="438" r:id="rId7"/>
    <p:sldId id="547" r:id="rId8"/>
    <p:sldId id="439" r:id="rId9"/>
    <p:sldId id="479" r:id="rId10"/>
    <p:sldId id="368" r:id="rId11"/>
    <p:sldId id="482" r:id="rId12"/>
    <p:sldId id="442" r:id="rId13"/>
    <p:sldId id="389" r:id="rId14"/>
    <p:sldId id="394" r:id="rId15"/>
    <p:sldId id="395" r:id="rId16"/>
    <p:sldId id="397" r:id="rId17"/>
    <p:sldId id="399" r:id="rId18"/>
    <p:sldId id="483" r:id="rId19"/>
    <p:sldId id="398" r:id="rId20"/>
    <p:sldId id="484" r:id="rId21"/>
    <p:sldId id="400" r:id="rId22"/>
    <p:sldId id="401" r:id="rId23"/>
    <p:sldId id="550" r:id="rId24"/>
    <p:sldId id="485" r:id="rId25"/>
    <p:sldId id="554" r:id="rId26"/>
    <p:sldId id="551" r:id="rId27"/>
    <p:sldId id="486" r:id="rId28"/>
    <p:sldId id="549" r:id="rId29"/>
    <p:sldId id="411" r:id="rId30"/>
    <p:sldId id="552" r:id="rId31"/>
    <p:sldId id="553" r:id="rId32"/>
    <p:sldId id="412" r:id="rId33"/>
    <p:sldId id="545" r:id="rId34"/>
    <p:sldId id="443" r:id="rId35"/>
    <p:sldId id="510" r:id="rId36"/>
    <p:sldId id="408" r:id="rId37"/>
    <p:sldId id="548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C086"/>
    <a:srgbClr val="9DBED0"/>
    <a:srgbClr val="BED6BC"/>
    <a:srgbClr val="D7263D"/>
    <a:srgbClr val="A44A3F"/>
    <a:srgbClr val="C484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B0DFF9-2947-4BDA-B0F2-BE92F3C348F1}" v="67" dt="2023-04-13T19:44:18.7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9" autoAdjust="0"/>
    <p:restoredTop sz="90548" autoAdjust="0"/>
  </p:normalViewPr>
  <p:slideViewPr>
    <p:cSldViewPr snapToGrid="0">
      <p:cViewPr>
        <p:scale>
          <a:sx n="75" d="100"/>
          <a:sy n="75" d="100"/>
        </p:scale>
        <p:origin x="922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ng Dixin" userId="c4c30fe06e992111" providerId="LiveId" clId="{D877D595-70AE-4C67-BDE8-27B40786963D}"/>
    <pc:docChg chg="undo custSel addSld modSld">
      <pc:chgData name="Tang Dixin" userId="c4c30fe06e992111" providerId="LiveId" clId="{D877D595-70AE-4C67-BDE8-27B40786963D}" dt="2023-04-07T04:01:17.343" v="341"/>
      <pc:docMkLst>
        <pc:docMk/>
      </pc:docMkLst>
      <pc:sldChg chg="modSp mod modAnim">
        <pc:chgData name="Tang Dixin" userId="c4c30fe06e992111" providerId="LiveId" clId="{D877D595-70AE-4C67-BDE8-27B40786963D}" dt="2023-04-07T04:01:17.343" v="341"/>
        <pc:sldMkLst>
          <pc:docMk/>
          <pc:sldMk cId="2210519169" sldId="262"/>
        </pc:sldMkLst>
        <pc:spChg chg="mod">
          <ac:chgData name="Tang Dixin" userId="c4c30fe06e992111" providerId="LiveId" clId="{D877D595-70AE-4C67-BDE8-27B40786963D}" dt="2023-04-07T04:00:23.562" v="332" actId="1076"/>
          <ac:spMkLst>
            <pc:docMk/>
            <pc:sldMk cId="2210519169" sldId="262"/>
            <ac:spMk id="22" creationId="{760D1D24-960A-4F14-B5C3-05C00799A5F6}"/>
          </ac:spMkLst>
        </pc:spChg>
        <pc:spChg chg="mod">
          <ac:chgData name="Tang Dixin" userId="c4c30fe06e992111" providerId="LiveId" clId="{D877D595-70AE-4C67-BDE8-27B40786963D}" dt="2023-04-07T04:00:13.206" v="329" actId="255"/>
          <ac:spMkLst>
            <pc:docMk/>
            <pc:sldMk cId="2210519169" sldId="262"/>
            <ac:spMk id="23" creationId="{9A0FA501-63D9-4575-A310-3B9A5D0D4969}"/>
          </ac:spMkLst>
        </pc:spChg>
        <pc:spChg chg="mod">
          <ac:chgData name="Tang Dixin" userId="c4c30fe06e992111" providerId="LiveId" clId="{D877D595-70AE-4C67-BDE8-27B40786963D}" dt="2023-04-07T04:00:59.235" v="339" actId="1076"/>
          <ac:spMkLst>
            <pc:docMk/>
            <pc:sldMk cId="2210519169" sldId="262"/>
            <ac:spMk id="36" creationId="{F6306F96-192D-4E1E-A873-9B4E0EA33623}"/>
          </ac:spMkLst>
        </pc:spChg>
        <pc:spChg chg="mod">
          <ac:chgData name="Tang Dixin" userId="c4c30fe06e992111" providerId="LiveId" clId="{D877D595-70AE-4C67-BDE8-27B40786963D}" dt="2023-04-07T04:00:59.235" v="339" actId="1076"/>
          <ac:spMkLst>
            <pc:docMk/>
            <pc:sldMk cId="2210519169" sldId="262"/>
            <ac:spMk id="37" creationId="{EA4412FD-D5BE-4A6A-B888-001D0EBAF730}"/>
          </ac:spMkLst>
        </pc:spChg>
        <pc:spChg chg="mod">
          <ac:chgData name="Tang Dixin" userId="c4c30fe06e992111" providerId="LiveId" clId="{D877D595-70AE-4C67-BDE8-27B40786963D}" dt="2023-04-07T04:00:59.235" v="339" actId="1076"/>
          <ac:spMkLst>
            <pc:docMk/>
            <pc:sldMk cId="2210519169" sldId="262"/>
            <ac:spMk id="38" creationId="{CD2F6CF2-C30D-4DF0-8D77-BBFA3A9C8499}"/>
          </ac:spMkLst>
        </pc:spChg>
        <pc:spChg chg="mod">
          <ac:chgData name="Tang Dixin" userId="c4c30fe06e992111" providerId="LiveId" clId="{D877D595-70AE-4C67-BDE8-27B40786963D}" dt="2023-04-07T04:01:02.801" v="340" actId="1076"/>
          <ac:spMkLst>
            <pc:docMk/>
            <pc:sldMk cId="2210519169" sldId="262"/>
            <ac:spMk id="57" creationId="{423F296E-E67C-4600-8FDF-312788576DE6}"/>
          </ac:spMkLst>
        </pc:spChg>
        <pc:grpChg chg="mod">
          <ac:chgData name="Tang Dixin" userId="c4c30fe06e992111" providerId="LiveId" clId="{D877D595-70AE-4C67-BDE8-27B40786963D}" dt="2023-04-07T04:00:59.235" v="339" actId="1076"/>
          <ac:grpSpMkLst>
            <pc:docMk/>
            <pc:sldMk cId="2210519169" sldId="262"/>
            <ac:grpSpMk id="5" creationId="{371D76B5-7C14-4408-9E1E-30B889B50194}"/>
          </ac:grpSpMkLst>
        </pc:grpChg>
        <pc:grpChg chg="mod">
          <ac:chgData name="Tang Dixin" userId="c4c30fe06e992111" providerId="LiveId" clId="{D877D595-70AE-4C67-BDE8-27B40786963D}" dt="2023-04-07T04:00:59.235" v="339" actId="1076"/>
          <ac:grpSpMkLst>
            <pc:docMk/>
            <pc:sldMk cId="2210519169" sldId="262"/>
            <ac:grpSpMk id="8" creationId="{E7C67312-2FDC-42D7-9BA5-01B8A0D796AC}"/>
          </ac:grpSpMkLst>
        </pc:grpChg>
        <pc:grpChg chg="mod">
          <ac:chgData name="Tang Dixin" userId="c4c30fe06e992111" providerId="LiveId" clId="{D877D595-70AE-4C67-BDE8-27B40786963D}" dt="2023-04-07T04:00:59.235" v="339" actId="1076"/>
          <ac:grpSpMkLst>
            <pc:docMk/>
            <pc:sldMk cId="2210519169" sldId="262"/>
            <ac:grpSpMk id="9" creationId="{4FC8519E-DA5D-45A3-BA9F-1FA3624405F6}"/>
          </ac:grpSpMkLst>
        </pc:grpChg>
        <pc:grpChg chg="mod">
          <ac:chgData name="Tang Dixin" userId="c4c30fe06e992111" providerId="LiveId" clId="{D877D595-70AE-4C67-BDE8-27B40786963D}" dt="2023-04-07T04:00:59.235" v="339" actId="1076"/>
          <ac:grpSpMkLst>
            <pc:docMk/>
            <pc:sldMk cId="2210519169" sldId="262"/>
            <ac:grpSpMk id="10" creationId="{16A94EED-B538-4A6C-A84D-75461278935A}"/>
          </ac:grpSpMkLst>
        </pc:grpChg>
        <pc:grpChg chg="mod">
          <ac:chgData name="Tang Dixin" userId="c4c30fe06e992111" providerId="LiveId" clId="{D877D595-70AE-4C67-BDE8-27B40786963D}" dt="2023-04-07T04:00:59.235" v="339" actId="1076"/>
          <ac:grpSpMkLst>
            <pc:docMk/>
            <pc:sldMk cId="2210519169" sldId="262"/>
            <ac:grpSpMk id="11" creationId="{8519C987-FDC6-4930-AC33-9EA0ABB75DAD}"/>
          </ac:grpSpMkLst>
        </pc:grpChg>
        <pc:cxnChg chg="mod">
          <ac:chgData name="Tang Dixin" userId="c4c30fe06e992111" providerId="LiveId" clId="{D877D595-70AE-4C67-BDE8-27B40786963D}" dt="2023-04-07T04:00:59.235" v="339" actId="1076"/>
          <ac:cxnSpMkLst>
            <pc:docMk/>
            <pc:sldMk cId="2210519169" sldId="262"/>
            <ac:cxnSpMk id="41" creationId="{42C0CB2A-3332-47CC-93CB-7DDD2D84C1AF}"/>
          </ac:cxnSpMkLst>
        </pc:cxnChg>
      </pc:sldChg>
      <pc:sldChg chg="addSp modSp modAnim">
        <pc:chgData name="Tang Dixin" userId="c4c30fe06e992111" providerId="LiveId" clId="{D877D595-70AE-4C67-BDE8-27B40786963D}" dt="2023-04-05T04:41:46.494" v="194" actId="571"/>
        <pc:sldMkLst>
          <pc:docMk/>
          <pc:sldMk cId="3713062269" sldId="474"/>
        </pc:sldMkLst>
        <pc:spChg chg="mod">
          <ac:chgData name="Tang Dixin" userId="c4c30fe06e992111" providerId="LiveId" clId="{D877D595-70AE-4C67-BDE8-27B40786963D}" dt="2023-04-05T04:41:46.494" v="194" actId="571"/>
          <ac:spMkLst>
            <pc:docMk/>
            <pc:sldMk cId="3713062269" sldId="474"/>
            <ac:spMk id="14" creationId="{47D2F2DE-B98F-155D-CBF0-DCF90FE81F8C}"/>
          </ac:spMkLst>
        </pc:spChg>
        <pc:spChg chg="mod">
          <ac:chgData name="Tang Dixin" userId="c4c30fe06e992111" providerId="LiveId" clId="{D877D595-70AE-4C67-BDE8-27B40786963D}" dt="2023-04-05T04:41:46.494" v="194" actId="571"/>
          <ac:spMkLst>
            <pc:docMk/>
            <pc:sldMk cId="3713062269" sldId="474"/>
            <ac:spMk id="17" creationId="{A3AA8249-258D-C065-9A03-DA78E9F16C8B}"/>
          </ac:spMkLst>
        </pc:spChg>
        <pc:grpChg chg="add mod">
          <ac:chgData name="Tang Dixin" userId="c4c30fe06e992111" providerId="LiveId" clId="{D877D595-70AE-4C67-BDE8-27B40786963D}" dt="2023-04-05T04:41:46.494" v="194" actId="571"/>
          <ac:grpSpMkLst>
            <pc:docMk/>
            <pc:sldMk cId="3713062269" sldId="474"/>
            <ac:grpSpMk id="7" creationId="{1631D724-1385-1E13-AA44-AE4EEC685E59}"/>
          </ac:grpSpMkLst>
        </pc:grpChg>
        <pc:picChg chg="add mod">
          <ac:chgData name="Tang Dixin" userId="c4c30fe06e992111" providerId="LiveId" clId="{D877D595-70AE-4C67-BDE8-27B40786963D}" dt="2023-04-05T04:41:46.494" v="194" actId="571"/>
          <ac:picMkLst>
            <pc:docMk/>
            <pc:sldMk cId="3713062269" sldId="474"/>
            <ac:picMk id="6" creationId="{8A89C75A-98C8-B94A-4EBA-0FEA2CAC1843}"/>
          </ac:picMkLst>
        </pc:picChg>
        <pc:picChg chg="mod">
          <ac:chgData name="Tang Dixin" userId="c4c30fe06e992111" providerId="LiveId" clId="{D877D595-70AE-4C67-BDE8-27B40786963D}" dt="2023-04-05T04:41:46.494" v="194" actId="571"/>
          <ac:picMkLst>
            <pc:docMk/>
            <pc:sldMk cId="3713062269" sldId="474"/>
            <ac:picMk id="18" creationId="{6D15040F-14C5-5637-2FF3-2D4ED3B7D7C8}"/>
          </ac:picMkLst>
        </pc:picChg>
        <pc:cxnChg chg="mod">
          <ac:chgData name="Tang Dixin" userId="c4c30fe06e992111" providerId="LiveId" clId="{D877D595-70AE-4C67-BDE8-27B40786963D}" dt="2023-04-05T04:41:46.494" v="194" actId="571"/>
          <ac:cxnSpMkLst>
            <pc:docMk/>
            <pc:sldMk cId="3713062269" sldId="474"/>
            <ac:cxnSpMk id="9" creationId="{F887FC1C-74AC-784D-EE9D-83CED2F4B192}"/>
          </ac:cxnSpMkLst>
        </pc:cxnChg>
      </pc:sldChg>
      <pc:sldChg chg="modSp">
        <pc:chgData name="Tang Dixin" userId="c4c30fe06e992111" providerId="LiveId" clId="{D877D595-70AE-4C67-BDE8-27B40786963D}" dt="2023-04-03T21:55:34.342" v="21" actId="20577"/>
        <pc:sldMkLst>
          <pc:docMk/>
          <pc:sldMk cId="3296605071" sldId="540"/>
        </pc:sldMkLst>
        <pc:spChg chg="mod">
          <ac:chgData name="Tang Dixin" userId="c4c30fe06e992111" providerId="LiveId" clId="{D877D595-70AE-4C67-BDE8-27B40786963D}" dt="2023-04-03T21:55:34.342" v="21" actId="20577"/>
          <ac:spMkLst>
            <pc:docMk/>
            <pc:sldMk cId="3296605071" sldId="540"/>
            <ac:spMk id="29" creationId="{76769C4B-BC1F-D95C-0039-3B212A846888}"/>
          </ac:spMkLst>
        </pc:spChg>
      </pc:sldChg>
      <pc:sldChg chg="addSp delSp modSp new mod delAnim modAnim">
        <pc:chgData name="Tang Dixin" userId="c4c30fe06e992111" providerId="LiveId" clId="{D877D595-70AE-4C67-BDE8-27B40786963D}" dt="2023-04-05T04:48:06.384" v="313" actId="166"/>
        <pc:sldMkLst>
          <pc:docMk/>
          <pc:sldMk cId="936801478" sldId="543"/>
        </pc:sldMkLst>
        <pc:spChg chg="del">
          <ac:chgData name="Tang Dixin" userId="c4c30fe06e992111" providerId="LiveId" clId="{D877D595-70AE-4C67-BDE8-27B40786963D}" dt="2023-04-05T04:34:58.615" v="24" actId="478"/>
          <ac:spMkLst>
            <pc:docMk/>
            <pc:sldMk cId="936801478" sldId="543"/>
            <ac:spMk id="2" creationId="{8442D738-8141-81A5-C830-FA6C83EB6D2D}"/>
          </ac:spMkLst>
        </pc:spChg>
        <pc:spChg chg="mod">
          <ac:chgData name="Tang Dixin" userId="c4c30fe06e992111" providerId="LiveId" clId="{D877D595-70AE-4C67-BDE8-27B40786963D}" dt="2023-04-05T04:40:35.510" v="179" actId="20577"/>
          <ac:spMkLst>
            <pc:docMk/>
            <pc:sldMk cId="936801478" sldId="543"/>
            <ac:spMk id="3" creationId="{9C3B9998-6878-46D1-B97D-9522722F48FC}"/>
          </ac:spMkLst>
        </pc:spChg>
        <pc:spChg chg="mod">
          <ac:chgData name="Tang Dixin" userId="c4c30fe06e992111" providerId="LiveId" clId="{D877D595-70AE-4C67-BDE8-27B40786963D}" dt="2023-04-05T04:46:21.576" v="287" actId="14100"/>
          <ac:spMkLst>
            <pc:docMk/>
            <pc:sldMk cId="936801478" sldId="543"/>
            <ac:spMk id="6" creationId="{249A589B-914D-7069-9D09-9F314A82D258}"/>
          </ac:spMkLst>
        </pc:spChg>
        <pc:spChg chg="mod">
          <ac:chgData name="Tang Dixin" userId="c4c30fe06e992111" providerId="LiveId" clId="{D877D595-70AE-4C67-BDE8-27B40786963D}" dt="2023-04-05T04:47:58.665" v="312" actId="1076"/>
          <ac:spMkLst>
            <pc:docMk/>
            <pc:sldMk cId="936801478" sldId="543"/>
            <ac:spMk id="7" creationId="{975D137B-C932-1CB3-C2F5-E2C709EE1892}"/>
          </ac:spMkLst>
        </pc:spChg>
        <pc:spChg chg="del mod">
          <ac:chgData name="Tang Dixin" userId="c4c30fe06e992111" providerId="LiveId" clId="{D877D595-70AE-4C67-BDE8-27B40786963D}" dt="2023-04-05T04:43:05.966" v="219" actId="478"/>
          <ac:spMkLst>
            <pc:docMk/>
            <pc:sldMk cId="936801478" sldId="543"/>
            <ac:spMk id="16" creationId="{36F24208-062A-47FB-55AA-27F09C30FCF7}"/>
          </ac:spMkLst>
        </pc:spChg>
        <pc:spChg chg="del mod">
          <ac:chgData name="Tang Dixin" userId="c4c30fe06e992111" providerId="LiveId" clId="{D877D595-70AE-4C67-BDE8-27B40786963D}" dt="2023-04-05T04:42:46.726" v="212" actId="478"/>
          <ac:spMkLst>
            <pc:docMk/>
            <pc:sldMk cId="936801478" sldId="543"/>
            <ac:spMk id="17" creationId="{D3B97F9C-25FB-2A82-2F12-BD5E2E644273}"/>
          </ac:spMkLst>
        </pc:spChg>
        <pc:spChg chg="mod">
          <ac:chgData name="Tang Dixin" userId="c4c30fe06e992111" providerId="LiveId" clId="{D877D595-70AE-4C67-BDE8-27B40786963D}" dt="2023-04-05T04:43:24.590" v="226" actId="1076"/>
          <ac:spMkLst>
            <pc:docMk/>
            <pc:sldMk cId="936801478" sldId="543"/>
            <ac:spMk id="22" creationId="{4D006FBD-198D-564D-363F-3D2E39271743}"/>
          </ac:spMkLst>
        </pc:spChg>
        <pc:spChg chg="add mod">
          <ac:chgData name="Tang Dixin" userId="c4c30fe06e992111" providerId="LiveId" clId="{D877D595-70AE-4C67-BDE8-27B40786963D}" dt="2023-04-05T04:45:28.148" v="268" actId="164"/>
          <ac:spMkLst>
            <pc:docMk/>
            <pc:sldMk cId="936801478" sldId="543"/>
            <ac:spMk id="44" creationId="{59DC806F-A7AE-B958-13AB-E38F19C36C0B}"/>
          </ac:spMkLst>
        </pc:spChg>
        <pc:spChg chg="mod">
          <ac:chgData name="Tang Dixin" userId="c4c30fe06e992111" providerId="LiveId" clId="{D877D595-70AE-4C67-BDE8-27B40786963D}" dt="2023-04-05T04:45:32.697" v="269"/>
          <ac:spMkLst>
            <pc:docMk/>
            <pc:sldMk cId="936801478" sldId="543"/>
            <ac:spMk id="47" creationId="{C018E978-1880-CB09-70D0-A32CE52BA0A1}"/>
          </ac:spMkLst>
        </pc:spChg>
        <pc:spChg chg="add mod">
          <ac:chgData name="Tang Dixin" userId="c4c30fe06e992111" providerId="LiveId" clId="{D877D595-70AE-4C67-BDE8-27B40786963D}" dt="2023-04-05T04:47:42.842" v="311" actId="1076"/>
          <ac:spMkLst>
            <pc:docMk/>
            <pc:sldMk cId="936801478" sldId="543"/>
            <ac:spMk id="49" creationId="{08FBF3D6-5F76-FF6C-DEB3-3C078A85E828}"/>
          </ac:spMkLst>
        </pc:spChg>
        <pc:spChg chg="mod topLvl">
          <ac:chgData name="Tang Dixin" userId="c4c30fe06e992111" providerId="LiveId" clId="{D877D595-70AE-4C67-BDE8-27B40786963D}" dt="2023-04-05T04:47:42.842" v="311" actId="1076"/>
          <ac:spMkLst>
            <pc:docMk/>
            <pc:sldMk cId="936801478" sldId="543"/>
            <ac:spMk id="57" creationId="{D1A39216-48D7-E552-EC92-45862849CEEA}"/>
          </ac:spMkLst>
        </pc:spChg>
        <pc:grpChg chg="add mod">
          <ac:chgData name="Tang Dixin" userId="c4c30fe06e992111" providerId="LiveId" clId="{D877D595-70AE-4C67-BDE8-27B40786963D}" dt="2023-04-05T04:40:57.306" v="190" actId="164"/>
          <ac:grpSpMkLst>
            <pc:docMk/>
            <pc:sldMk cId="936801478" sldId="543"/>
            <ac:grpSpMk id="5" creationId="{976339FE-43FB-25A1-9818-BA299167F102}"/>
          </ac:grpSpMkLst>
        </pc:grpChg>
        <pc:grpChg chg="add mod">
          <ac:chgData name="Tang Dixin" userId="c4c30fe06e992111" providerId="LiveId" clId="{D877D595-70AE-4C67-BDE8-27B40786963D}" dt="2023-04-05T04:47:42.842" v="311" actId="1076"/>
          <ac:grpSpMkLst>
            <pc:docMk/>
            <pc:sldMk cId="936801478" sldId="543"/>
            <ac:grpSpMk id="13" creationId="{6B5AEE8E-1F8E-818C-2395-ED3D7ED7A338}"/>
          </ac:grpSpMkLst>
        </pc:grpChg>
        <pc:grpChg chg="add del mod ord">
          <ac:chgData name="Tang Dixin" userId="c4c30fe06e992111" providerId="LiveId" clId="{D877D595-70AE-4C67-BDE8-27B40786963D}" dt="2023-04-05T04:43:13.877" v="221" actId="165"/>
          <ac:grpSpMkLst>
            <pc:docMk/>
            <pc:sldMk cId="936801478" sldId="543"/>
            <ac:grpSpMk id="14" creationId="{A8CDA2AB-7563-7281-6B4D-67EF8BF12A99}"/>
          </ac:grpSpMkLst>
        </pc:grpChg>
        <pc:grpChg chg="add mod">
          <ac:chgData name="Tang Dixin" userId="c4c30fe06e992111" providerId="LiveId" clId="{D877D595-70AE-4C67-BDE8-27B40786963D}" dt="2023-04-05T04:47:42.842" v="311" actId="1076"/>
          <ac:grpSpMkLst>
            <pc:docMk/>
            <pc:sldMk cId="936801478" sldId="543"/>
            <ac:grpSpMk id="20" creationId="{5962D04F-2234-EE5E-BC37-2F371228A429}"/>
          </ac:grpSpMkLst>
        </pc:grpChg>
        <pc:grpChg chg="add mod">
          <ac:chgData name="Tang Dixin" userId="c4c30fe06e992111" providerId="LiveId" clId="{D877D595-70AE-4C67-BDE8-27B40786963D}" dt="2023-04-05T04:47:42.842" v="311" actId="1076"/>
          <ac:grpSpMkLst>
            <pc:docMk/>
            <pc:sldMk cId="936801478" sldId="543"/>
            <ac:grpSpMk id="45" creationId="{67299B01-20B1-DCCE-A10C-A7BF2DB8FCC5}"/>
          </ac:grpSpMkLst>
        </pc:grpChg>
        <pc:grpChg chg="add del mod">
          <ac:chgData name="Tang Dixin" userId="c4c30fe06e992111" providerId="LiveId" clId="{D877D595-70AE-4C67-BDE8-27B40786963D}" dt="2023-04-05T04:45:34.690" v="272"/>
          <ac:grpSpMkLst>
            <pc:docMk/>
            <pc:sldMk cId="936801478" sldId="543"/>
            <ac:grpSpMk id="46" creationId="{E61CB12E-E606-CEFB-0472-BC053E229215}"/>
          </ac:grpSpMkLst>
        </pc:grpChg>
        <pc:grpChg chg="add del mod">
          <ac:chgData name="Tang Dixin" userId="c4c30fe06e992111" providerId="LiveId" clId="{D877D595-70AE-4C67-BDE8-27B40786963D}" dt="2023-04-05T04:47:15.674" v="301" actId="478"/>
          <ac:grpSpMkLst>
            <pc:docMk/>
            <pc:sldMk cId="936801478" sldId="543"/>
            <ac:grpSpMk id="56" creationId="{00831E48-3C21-12CB-CF3B-19DE2CB5F278}"/>
          </ac:grpSpMkLst>
        </pc:grpChg>
        <pc:picChg chg="add del mod">
          <ac:chgData name="Tang Dixin" userId="c4c30fe06e992111" providerId="LiveId" clId="{D877D595-70AE-4C67-BDE8-27B40786963D}" dt="2023-04-05T04:40:44.491" v="184" actId="478"/>
          <ac:picMkLst>
            <pc:docMk/>
            <pc:sldMk cId="936801478" sldId="543"/>
            <ac:picMk id="8" creationId="{87E76C5C-E480-9695-D9A0-C3504FBE7882}"/>
          </ac:picMkLst>
        </pc:picChg>
        <pc:picChg chg="add del mod">
          <ac:chgData name="Tang Dixin" userId="c4c30fe06e992111" providerId="LiveId" clId="{D877D595-70AE-4C67-BDE8-27B40786963D}" dt="2023-04-05T04:40:43.672" v="182" actId="478"/>
          <ac:picMkLst>
            <pc:docMk/>
            <pc:sldMk cId="936801478" sldId="543"/>
            <ac:picMk id="9" creationId="{8A8DD5F9-8DDC-784B-F760-994F74F8B330}"/>
          </ac:picMkLst>
        </pc:picChg>
        <pc:picChg chg="add mod ord">
          <ac:chgData name="Tang Dixin" userId="c4c30fe06e992111" providerId="LiveId" clId="{D877D595-70AE-4C67-BDE8-27B40786963D}" dt="2023-04-05T04:48:06.384" v="313" actId="166"/>
          <ac:picMkLst>
            <pc:docMk/>
            <pc:sldMk cId="936801478" sldId="543"/>
            <ac:picMk id="10" creationId="{0FFF8DAB-FE70-D149-204A-5B3A577F4501}"/>
          </ac:picMkLst>
        </pc:picChg>
        <pc:picChg chg="add mod ord">
          <ac:chgData name="Tang Dixin" userId="c4c30fe06e992111" providerId="LiveId" clId="{D877D595-70AE-4C67-BDE8-27B40786963D}" dt="2023-04-05T04:48:06.384" v="313" actId="166"/>
          <ac:picMkLst>
            <pc:docMk/>
            <pc:sldMk cId="936801478" sldId="543"/>
            <ac:picMk id="11" creationId="{03E279F9-E457-B6CC-3FAB-7BBFE1A45F6E}"/>
          </ac:picMkLst>
        </pc:picChg>
        <pc:picChg chg="add mod ord">
          <ac:chgData name="Tang Dixin" userId="c4c30fe06e992111" providerId="LiveId" clId="{D877D595-70AE-4C67-BDE8-27B40786963D}" dt="2023-04-05T04:48:06.384" v="313" actId="166"/>
          <ac:picMkLst>
            <pc:docMk/>
            <pc:sldMk cId="936801478" sldId="543"/>
            <ac:picMk id="12" creationId="{128EAD90-777E-1286-8857-428A13C249F2}"/>
          </ac:picMkLst>
        </pc:picChg>
        <pc:picChg chg="mod ord topLvl">
          <ac:chgData name="Tang Dixin" userId="c4c30fe06e992111" providerId="LiveId" clId="{D877D595-70AE-4C67-BDE8-27B40786963D}" dt="2023-04-05T04:47:42.842" v="311" actId="1076"/>
          <ac:picMkLst>
            <pc:docMk/>
            <pc:sldMk cId="936801478" sldId="543"/>
            <ac:picMk id="18" creationId="{181E3088-8847-3EB3-2000-51119E870655}"/>
          </ac:picMkLst>
        </pc:picChg>
        <pc:picChg chg="add mod">
          <ac:chgData name="Tang Dixin" userId="c4c30fe06e992111" providerId="LiveId" clId="{D877D595-70AE-4C67-BDE8-27B40786963D}" dt="2023-04-05T04:47:42.842" v="311" actId="1076"/>
          <ac:picMkLst>
            <pc:docMk/>
            <pc:sldMk cId="936801478" sldId="543"/>
            <ac:picMk id="19" creationId="{D7B27AE2-DDD4-DBEC-B8F2-7C64AEF360CB}"/>
          </ac:picMkLst>
        </pc:picChg>
        <pc:picChg chg="mod">
          <ac:chgData name="Tang Dixin" userId="c4c30fe06e992111" providerId="LiveId" clId="{D877D595-70AE-4C67-BDE8-27B40786963D}" dt="2023-04-05T04:43:19.117" v="224" actId="1076"/>
          <ac:picMkLst>
            <pc:docMk/>
            <pc:sldMk cId="936801478" sldId="543"/>
            <ac:picMk id="23" creationId="{61ADCE89-C703-668F-4638-9D0797C7A263}"/>
          </ac:picMkLst>
        </pc:picChg>
        <pc:picChg chg="add mod">
          <ac:chgData name="Tang Dixin" userId="c4c30fe06e992111" providerId="LiveId" clId="{D877D595-70AE-4C67-BDE8-27B40786963D}" dt="2023-04-05T04:47:42.842" v="311" actId="1076"/>
          <ac:picMkLst>
            <pc:docMk/>
            <pc:sldMk cId="936801478" sldId="543"/>
            <ac:picMk id="24" creationId="{0DAC9859-2DA3-BF28-CC32-7EC60DBD4E0C}"/>
          </ac:picMkLst>
        </pc:picChg>
        <pc:picChg chg="add mod">
          <ac:chgData name="Tang Dixin" userId="c4c30fe06e992111" providerId="LiveId" clId="{D877D595-70AE-4C67-BDE8-27B40786963D}" dt="2023-04-05T04:47:42.842" v="311" actId="1076"/>
          <ac:picMkLst>
            <pc:docMk/>
            <pc:sldMk cId="936801478" sldId="543"/>
            <ac:picMk id="25" creationId="{3FCAB16B-1DF7-66AC-BF9D-10633C6A69D1}"/>
          </ac:picMkLst>
        </pc:picChg>
        <pc:picChg chg="add mod ord">
          <ac:chgData name="Tang Dixin" userId="c4c30fe06e992111" providerId="LiveId" clId="{D877D595-70AE-4C67-BDE8-27B40786963D}" dt="2023-04-05T04:45:28.148" v="268" actId="164"/>
          <ac:picMkLst>
            <pc:docMk/>
            <pc:sldMk cId="936801478" sldId="543"/>
            <ac:picMk id="42" creationId="{FE5FC82A-A8B6-C739-E896-1FF786AFA7F0}"/>
          </ac:picMkLst>
        </pc:picChg>
        <pc:picChg chg="add del mod">
          <ac:chgData name="Tang Dixin" userId="c4c30fe06e992111" providerId="LiveId" clId="{D877D595-70AE-4C67-BDE8-27B40786963D}" dt="2023-04-05T04:44:57.067" v="258"/>
          <ac:picMkLst>
            <pc:docMk/>
            <pc:sldMk cId="936801478" sldId="543"/>
            <ac:picMk id="43" creationId="{A4DF0B3A-1F86-6B70-BAA6-797BFBE406F8}"/>
          </ac:picMkLst>
        </pc:picChg>
        <pc:picChg chg="mod">
          <ac:chgData name="Tang Dixin" userId="c4c30fe06e992111" providerId="LiveId" clId="{D877D595-70AE-4C67-BDE8-27B40786963D}" dt="2023-04-05T04:45:32.697" v="269"/>
          <ac:picMkLst>
            <pc:docMk/>
            <pc:sldMk cId="936801478" sldId="543"/>
            <ac:picMk id="48" creationId="{547C7E2B-3623-F73D-28B4-821D82BBB3D4}"/>
          </ac:picMkLst>
        </pc:picChg>
        <pc:picChg chg="add mod">
          <ac:chgData name="Tang Dixin" userId="c4c30fe06e992111" providerId="LiveId" clId="{D877D595-70AE-4C67-BDE8-27B40786963D}" dt="2023-04-05T04:47:42.842" v="311" actId="1076"/>
          <ac:picMkLst>
            <pc:docMk/>
            <pc:sldMk cId="936801478" sldId="543"/>
            <ac:picMk id="54" creationId="{CEAEB402-1562-182A-DD87-7B8F3F4A4DE2}"/>
          </ac:picMkLst>
        </pc:picChg>
        <pc:picChg chg="del mod topLvl">
          <ac:chgData name="Tang Dixin" userId="c4c30fe06e992111" providerId="LiveId" clId="{D877D595-70AE-4C67-BDE8-27B40786963D}" dt="2023-04-05T04:47:15.674" v="301" actId="478"/>
          <ac:picMkLst>
            <pc:docMk/>
            <pc:sldMk cId="936801478" sldId="543"/>
            <ac:picMk id="58" creationId="{558CD89D-4877-1EDA-01F5-B72206B297B3}"/>
          </ac:picMkLst>
        </pc:picChg>
        <pc:picChg chg="add mod">
          <ac:chgData name="Tang Dixin" userId="c4c30fe06e992111" providerId="LiveId" clId="{D877D595-70AE-4C67-BDE8-27B40786963D}" dt="2023-04-05T04:47:42.842" v="311" actId="1076"/>
          <ac:picMkLst>
            <pc:docMk/>
            <pc:sldMk cId="936801478" sldId="543"/>
            <ac:picMk id="60" creationId="{F632447B-9CD3-2489-9FE7-2EC413FBED82}"/>
          </ac:picMkLst>
        </pc:picChg>
        <pc:cxnChg chg="mod topLvl">
          <ac:chgData name="Tang Dixin" userId="c4c30fe06e992111" providerId="LiveId" clId="{D877D595-70AE-4C67-BDE8-27B40786963D}" dt="2023-04-05T04:47:42.842" v="311" actId="1076"/>
          <ac:cxnSpMkLst>
            <pc:docMk/>
            <pc:sldMk cId="936801478" sldId="543"/>
            <ac:cxnSpMk id="15" creationId="{F433DE3B-CA03-B3FB-797B-DDD0B36BE871}"/>
          </ac:cxnSpMkLst>
        </pc:cxnChg>
        <pc:cxnChg chg="mod">
          <ac:chgData name="Tang Dixin" userId="c4c30fe06e992111" providerId="LiveId" clId="{D877D595-70AE-4C67-BDE8-27B40786963D}" dt="2023-04-05T04:47:42.842" v="311" actId="1076"/>
          <ac:cxnSpMkLst>
            <pc:docMk/>
            <pc:sldMk cId="936801478" sldId="543"/>
            <ac:cxnSpMk id="21" creationId="{09FDEFB9-5B79-8812-F761-7EAE9E1E32C1}"/>
          </ac:cxnSpMkLst>
        </pc:cxnChg>
        <pc:cxnChg chg="add mod">
          <ac:chgData name="Tang Dixin" userId="c4c30fe06e992111" providerId="LiveId" clId="{D877D595-70AE-4C67-BDE8-27B40786963D}" dt="2023-04-05T04:47:42.842" v="311" actId="1076"/>
          <ac:cxnSpMkLst>
            <pc:docMk/>
            <pc:sldMk cId="936801478" sldId="543"/>
            <ac:cxnSpMk id="36" creationId="{CEFE30F0-0C72-CA1C-42A1-2A4ED4DB52A7}"/>
          </ac:cxnSpMkLst>
        </pc:cxnChg>
        <pc:cxnChg chg="add mod">
          <ac:chgData name="Tang Dixin" userId="c4c30fe06e992111" providerId="LiveId" clId="{D877D595-70AE-4C67-BDE8-27B40786963D}" dt="2023-04-05T04:47:42.842" v="311" actId="1076"/>
          <ac:cxnSpMkLst>
            <pc:docMk/>
            <pc:sldMk cId="936801478" sldId="543"/>
            <ac:cxnSpMk id="55" creationId="{7B4FEBDC-907D-93B5-4140-F435A5957B37}"/>
          </ac:cxnSpMkLst>
        </pc:cxnChg>
      </pc:sldChg>
    </pc:docChg>
  </pc:docChgLst>
  <pc:docChgLst>
    <pc:chgData name="Tang Dixin" userId="c4c30fe06e992111" providerId="LiveId" clId="{C095DD24-1CBA-49BC-A572-7904A77454B4}"/>
    <pc:docChg chg="undo custSel addSld delSld modSld">
      <pc:chgData name="Tang Dixin" userId="c4c30fe06e992111" providerId="LiveId" clId="{C095DD24-1CBA-49BC-A572-7904A77454B4}" dt="2023-03-14T01:49:26.329" v="263"/>
      <pc:docMkLst>
        <pc:docMk/>
      </pc:docMkLst>
      <pc:sldChg chg="modSp mod">
        <pc:chgData name="Tang Dixin" userId="c4c30fe06e992111" providerId="LiveId" clId="{C095DD24-1CBA-49BC-A572-7904A77454B4}" dt="2023-02-22T18:34:28.529" v="136" actId="20577"/>
        <pc:sldMkLst>
          <pc:docMk/>
          <pc:sldMk cId="40290426" sldId="257"/>
        </pc:sldMkLst>
        <pc:spChg chg="mod">
          <ac:chgData name="Tang Dixin" userId="c4c30fe06e992111" providerId="LiveId" clId="{C095DD24-1CBA-49BC-A572-7904A77454B4}" dt="2023-02-22T18:34:28.529" v="136" actId="20577"/>
          <ac:spMkLst>
            <pc:docMk/>
            <pc:sldMk cId="40290426" sldId="257"/>
            <ac:spMk id="24" creationId="{E6F254D9-A36D-C5B7-C056-928BFDBDFE15}"/>
          </ac:spMkLst>
        </pc:spChg>
      </pc:sldChg>
      <pc:sldChg chg="add">
        <pc:chgData name="Tang Dixin" userId="c4c30fe06e992111" providerId="LiveId" clId="{C095DD24-1CBA-49BC-A572-7904A77454B4}" dt="2023-02-23T01:01:11.332" v="209"/>
        <pc:sldMkLst>
          <pc:docMk/>
          <pc:sldMk cId="1977383144" sldId="285"/>
        </pc:sldMkLst>
      </pc:sldChg>
      <pc:sldChg chg="del">
        <pc:chgData name="Tang Dixin" userId="c4c30fe06e992111" providerId="LiveId" clId="{C095DD24-1CBA-49BC-A572-7904A77454B4}" dt="2023-02-23T01:00:54.789" v="208" actId="47"/>
        <pc:sldMkLst>
          <pc:docMk/>
          <pc:sldMk cId="360023214" sldId="296"/>
        </pc:sldMkLst>
      </pc:sldChg>
      <pc:sldChg chg="del">
        <pc:chgData name="Tang Dixin" userId="c4c30fe06e992111" providerId="LiveId" clId="{C095DD24-1CBA-49BC-A572-7904A77454B4}" dt="2023-02-23T01:00:54.789" v="208" actId="47"/>
        <pc:sldMkLst>
          <pc:docMk/>
          <pc:sldMk cId="3728696510" sldId="408"/>
        </pc:sldMkLst>
      </pc:sldChg>
      <pc:sldChg chg="addSp modSp mod modAnim">
        <pc:chgData name="Tang Dixin" userId="c4c30fe06e992111" providerId="LiveId" clId="{C095DD24-1CBA-49BC-A572-7904A77454B4}" dt="2023-02-22T19:37:11.277" v="205"/>
        <pc:sldMkLst>
          <pc:docMk/>
          <pc:sldMk cId="1143901049" sldId="411"/>
        </pc:sldMkLst>
        <pc:spChg chg="add mod">
          <ac:chgData name="Tang Dixin" userId="c4c30fe06e992111" providerId="LiveId" clId="{C095DD24-1CBA-49BC-A572-7904A77454B4}" dt="2023-02-22T19:36:33.543" v="196" actId="122"/>
          <ac:spMkLst>
            <pc:docMk/>
            <pc:sldMk cId="1143901049" sldId="411"/>
            <ac:spMk id="8" creationId="{51DEB916-C79E-FEE1-ACEB-0A0E1A224E9A}"/>
          </ac:spMkLst>
        </pc:spChg>
        <pc:spChg chg="mod">
          <ac:chgData name="Tang Dixin" userId="c4c30fe06e992111" providerId="LiveId" clId="{C095DD24-1CBA-49BC-A572-7904A77454B4}" dt="2023-02-22T19:36:19.548" v="192" actId="1076"/>
          <ac:spMkLst>
            <pc:docMk/>
            <pc:sldMk cId="1143901049" sldId="411"/>
            <ac:spMk id="12" creationId="{18917BB4-6807-925E-690F-406022A18095}"/>
          </ac:spMkLst>
        </pc:spChg>
        <pc:spChg chg="mod">
          <ac:chgData name="Tang Dixin" userId="c4c30fe06e992111" providerId="LiveId" clId="{C095DD24-1CBA-49BC-A572-7904A77454B4}" dt="2023-02-22T19:36:49.046" v="199" actId="1076"/>
          <ac:spMkLst>
            <pc:docMk/>
            <pc:sldMk cId="1143901049" sldId="411"/>
            <ac:spMk id="100" creationId="{2D5AF27B-DECF-E4F9-CE4A-66FECC5A6989}"/>
          </ac:spMkLst>
        </pc:spChg>
        <pc:spChg chg="mod">
          <ac:chgData name="Tang Dixin" userId="c4c30fe06e992111" providerId="LiveId" clId="{C095DD24-1CBA-49BC-A572-7904A77454B4}" dt="2023-02-22T19:36:39.798" v="197" actId="1076"/>
          <ac:spMkLst>
            <pc:docMk/>
            <pc:sldMk cId="1143901049" sldId="411"/>
            <ac:spMk id="101" creationId="{18361C89-6E92-B6F6-2336-67C65148E2F1}"/>
          </ac:spMkLst>
        </pc:spChg>
        <pc:spChg chg="mod">
          <ac:chgData name="Tang Dixin" userId="c4c30fe06e992111" providerId="LiveId" clId="{C095DD24-1CBA-49BC-A572-7904A77454B4}" dt="2023-02-22T19:36:52.110" v="200" actId="1076"/>
          <ac:spMkLst>
            <pc:docMk/>
            <pc:sldMk cId="1143901049" sldId="411"/>
            <ac:spMk id="102" creationId="{991C6ACB-4FE9-C530-1A65-8113A4B0073D}"/>
          </ac:spMkLst>
        </pc:spChg>
        <pc:spChg chg="mod">
          <ac:chgData name="Tang Dixin" userId="c4c30fe06e992111" providerId="LiveId" clId="{C095DD24-1CBA-49BC-A572-7904A77454B4}" dt="2023-02-22T19:36:45.278" v="198" actId="1076"/>
          <ac:spMkLst>
            <pc:docMk/>
            <pc:sldMk cId="1143901049" sldId="411"/>
            <ac:spMk id="103" creationId="{E8C416F9-20C4-0530-8227-AE8F15FE3816}"/>
          </ac:spMkLst>
        </pc:spChg>
        <pc:spChg chg="mod">
          <ac:chgData name="Tang Dixin" userId="c4c30fe06e992111" providerId="LiveId" clId="{C095DD24-1CBA-49BC-A572-7904A77454B4}" dt="2023-02-22T19:36:56.792" v="201" actId="1076"/>
          <ac:spMkLst>
            <pc:docMk/>
            <pc:sldMk cId="1143901049" sldId="411"/>
            <ac:spMk id="104" creationId="{D74A306B-EAC2-AD0E-EC47-FC3C8087A58C}"/>
          </ac:spMkLst>
        </pc:spChg>
        <pc:grpChg chg="add mod">
          <ac:chgData name="Tang Dixin" userId="c4c30fe06e992111" providerId="LiveId" clId="{C095DD24-1CBA-49BC-A572-7904A77454B4}" dt="2023-02-22T19:36:08.813" v="190" actId="1076"/>
          <ac:grpSpMkLst>
            <pc:docMk/>
            <pc:sldMk cId="1143901049" sldId="411"/>
            <ac:grpSpMk id="9" creationId="{86AA5F98-8654-808F-4AD7-15A9D0F8A2A4}"/>
          </ac:grpSpMkLst>
        </pc:grpChg>
        <pc:grpChg chg="add mod">
          <ac:chgData name="Tang Dixin" userId="c4c30fe06e992111" providerId="LiveId" clId="{C095DD24-1CBA-49BC-A572-7904A77454B4}" dt="2023-02-22T19:36:08.813" v="190" actId="1076"/>
          <ac:grpSpMkLst>
            <pc:docMk/>
            <pc:sldMk cId="1143901049" sldId="411"/>
            <ac:grpSpMk id="10" creationId="{F1930229-385A-3BBF-66CE-94740AF3AA55}"/>
          </ac:grpSpMkLst>
        </pc:grpChg>
        <pc:grpChg chg="mod">
          <ac:chgData name="Tang Dixin" userId="c4c30fe06e992111" providerId="LiveId" clId="{C095DD24-1CBA-49BC-A572-7904A77454B4}" dt="2023-02-22T19:36:08.813" v="190" actId="1076"/>
          <ac:grpSpMkLst>
            <pc:docMk/>
            <pc:sldMk cId="1143901049" sldId="411"/>
            <ac:grpSpMk id="70" creationId="{21DB7DA0-B5C3-C569-2374-B023D0BB2CD7}"/>
          </ac:grpSpMkLst>
        </pc:grpChg>
        <pc:graphicFrameChg chg="mod">
          <ac:chgData name="Tang Dixin" userId="c4c30fe06e992111" providerId="LiveId" clId="{C095DD24-1CBA-49BC-A572-7904A77454B4}" dt="2023-02-22T19:36:08.813" v="190" actId="1076"/>
          <ac:graphicFrameMkLst>
            <pc:docMk/>
            <pc:sldMk cId="1143901049" sldId="411"/>
            <ac:graphicFrameMk id="2" creationId="{8C6F964B-0BF0-4483-5252-FD5374E60E5D}"/>
          </ac:graphicFrameMkLst>
        </pc:graphicFrameChg>
        <pc:cxnChg chg="add mod">
          <ac:chgData name="Tang Dixin" userId="c4c30fe06e992111" providerId="LiveId" clId="{C095DD24-1CBA-49BC-A572-7904A77454B4}" dt="2023-02-22T19:36:27.187" v="194" actId="14100"/>
          <ac:cxnSpMkLst>
            <pc:docMk/>
            <pc:sldMk cId="1143901049" sldId="411"/>
            <ac:cxnSpMk id="6" creationId="{6D0D2694-6C2D-B1AC-30A2-0B9787CEDF35}"/>
          </ac:cxnSpMkLst>
        </pc:cxnChg>
        <pc:cxnChg chg="mod">
          <ac:chgData name="Tang Dixin" userId="c4c30fe06e992111" providerId="LiveId" clId="{C095DD24-1CBA-49BC-A572-7904A77454B4}" dt="2023-02-22T19:36:17.546" v="191" actId="14100"/>
          <ac:cxnSpMkLst>
            <pc:docMk/>
            <pc:sldMk cId="1143901049" sldId="411"/>
            <ac:cxnSpMk id="11" creationId="{E7DF1FDA-4AD9-CC88-0E45-3F981AF86FC4}"/>
          </ac:cxnSpMkLst>
        </pc:cxnChg>
      </pc:sldChg>
      <pc:sldChg chg="add">
        <pc:chgData name="Tang Dixin" userId="c4c30fe06e992111" providerId="LiveId" clId="{C095DD24-1CBA-49BC-A572-7904A77454B4}" dt="2023-02-23T01:01:49.577" v="210"/>
        <pc:sldMkLst>
          <pc:docMk/>
          <pc:sldMk cId="3167917937" sldId="420"/>
        </pc:sldMkLst>
      </pc:sldChg>
      <pc:sldChg chg="add">
        <pc:chgData name="Tang Dixin" userId="c4c30fe06e992111" providerId="LiveId" clId="{C095DD24-1CBA-49BC-A572-7904A77454B4}" dt="2023-02-23T01:01:49.577" v="210"/>
        <pc:sldMkLst>
          <pc:docMk/>
          <pc:sldMk cId="505373907" sldId="421"/>
        </pc:sldMkLst>
      </pc:sldChg>
      <pc:sldChg chg="del">
        <pc:chgData name="Tang Dixin" userId="c4c30fe06e992111" providerId="LiveId" clId="{C095DD24-1CBA-49BC-A572-7904A77454B4}" dt="2023-02-23T01:00:54.789" v="208" actId="47"/>
        <pc:sldMkLst>
          <pc:docMk/>
          <pc:sldMk cId="1175289069" sldId="448"/>
        </pc:sldMkLst>
      </pc:sldChg>
      <pc:sldChg chg="del">
        <pc:chgData name="Tang Dixin" userId="c4c30fe06e992111" providerId="LiveId" clId="{C095DD24-1CBA-49BC-A572-7904A77454B4}" dt="2023-02-23T01:00:54.789" v="208" actId="47"/>
        <pc:sldMkLst>
          <pc:docMk/>
          <pc:sldMk cId="4117690361" sldId="451"/>
        </pc:sldMkLst>
      </pc:sldChg>
      <pc:sldChg chg="modSp">
        <pc:chgData name="Tang Dixin" userId="c4c30fe06e992111" providerId="LiveId" clId="{C095DD24-1CBA-49BC-A572-7904A77454B4}" dt="2023-03-14T01:48:27.870" v="261" actId="20577"/>
        <pc:sldMkLst>
          <pc:docMk/>
          <pc:sldMk cId="994455937" sldId="452"/>
        </pc:sldMkLst>
        <pc:spChg chg="mod">
          <ac:chgData name="Tang Dixin" userId="c4c30fe06e992111" providerId="LiveId" clId="{C095DD24-1CBA-49BC-A572-7904A77454B4}" dt="2023-03-14T01:48:27.870" v="261" actId="20577"/>
          <ac:spMkLst>
            <pc:docMk/>
            <pc:sldMk cId="994455937" sldId="452"/>
            <ac:spMk id="82" creationId="{2848C348-710B-9E10-7AFB-4DF57583D618}"/>
          </ac:spMkLst>
        </pc:spChg>
      </pc:sldChg>
      <pc:sldChg chg="modAnim">
        <pc:chgData name="Tang Dixin" userId="c4c30fe06e992111" providerId="LiveId" clId="{C095DD24-1CBA-49BC-A572-7904A77454B4}" dt="2023-03-14T01:49:26.329" v="263"/>
        <pc:sldMkLst>
          <pc:docMk/>
          <pc:sldMk cId="149837925" sldId="467"/>
        </pc:sldMkLst>
      </pc:sldChg>
      <pc:sldChg chg="del">
        <pc:chgData name="Tang Dixin" userId="c4c30fe06e992111" providerId="LiveId" clId="{C095DD24-1CBA-49BC-A572-7904A77454B4}" dt="2023-02-23T01:00:54.789" v="208" actId="47"/>
        <pc:sldMkLst>
          <pc:docMk/>
          <pc:sldMk cId="1343825306" sldId="471"/>
        </pc:sldMkLst>
      </pc:sldChg>
      <pc:sldChg chg="addSp delSp modSp mod delAnim modAnim">
        <pc:chgData name="Tang Dixin" userId="c4c30fe06e992111" providerId="LiveId" clId="{C095DD24-1CBA-49BC-A572-7904A77454B4}" dt="2023-02-21T05:26:46.494" v="122" actId="1036"/>
        <pc:sldMkLst>
          <pc:docMk/>
          <pc:sldMk cId="199170479" sldId="479"/>
        </pc:sldMkLst>
        <pc:spChg chg="mod topLvl">
          <ac:chgData name="Tang Dixin" userId="c4c30fe06e992111" providerId="LiveId" clId="{C095DD24-1CBA-49BC-A572-7904A77454B4}" dt="2023-02-21T05:26:46.494" v="122" actId="1036"/>
          <ac:spMkLst>
            <pc:docMk/>
            <pc:sldMk cId="199170479" sldId="479"/>
            <ac:spMk id="9" creationId="{475CC588-51BE-C388-BCB1-F1E887A14027}"/>
          </ac:spMkLst>
        </pc:spChg>
        <pc:spChg chg="del mod topLvl">
          <ac:chgData name="Tang Dixin" userId="c4c30fe06e992111" providerId="LiveId" clId="{C095DD24-1CBA-49BC-A572-7904A77454B4}" dt="2023-02-21T05:25:27.901" v="96" actId="478"/>
          <ac:spMkLst>
            <pc:docMk/>
            <pc:sldMk cId="199170479" sldId="479"/>
            <ac:spMk id="25" creationId="{DA97B9C6-30E7-937A-7869-0B4C2D2BD846}"/>
          </ac:spMkLst>
        </pc:spChg>
        <pc:spChg chg="del mod">
          <ac:chgData name="Tang Dixin" userId="c4c30fe06e992111" providerId="LiveId" clId="{C095DD24-1CBA-49BC-A572-7904A77454B4}" dt="2023-02-21T05:25:26.223" v="95" actId="478"/>
          <ac:spMkLst>
            <pc:docMk/>
            <pc:sldMk cId="199170479" sldId="479"/>
            <ac:spMk id="38" creationId="{EB7555B9-B4F5-96EA-986D-A99C0B66B70B}"/>
          </ac:spMkLst>
        </pc:spChg>
        <pc:spChg chg="del mod">
          <ac:chgData name="Tang Dixin" userId="c4c30fe06e992111" providerId="LiveId" clId="{C095DD24-1CBA-49BC-A572-7904A77454B4}" dt="2023-02-21T05:25:22.899" v="93" actId="478"/>
          <ac:spMkLst>
            <pc:docMk/>
            <pc:sldMk cId="199170479" sldId="479"/>
            <ac:spMk id="40" creationId="{A057BEC3-FE19-7B9F-6FB6-E859002AEA41}"/>
          </ac:spMkLst>
        </pc:spChg>
        <pc:spChg chg="del mod">
          <ac:chgData name="Tang Dixin" userId="c4c30fe06e992111" providerId="LiveId" clId="{C095DD24-1CBA-49BC-A572-7904A77454B4}" dt="2023-02-21T05:25:18.314" v="90" actId="478"/>
          <ac:spMkLst>
            <pc:docMk/>
            <pc:sldMk cId="199170479" sldId="479"/>
            <ac:spMk id="42" creationId="{EE2304CC-3BCB-2B54-44D5-F23EFD058CD4}"/>
          </ac:spMkLst>
        </pc:spChg>
        <pc:spChg chg="mod">
          <ac:chgData name="Tang Dixin" userId="c4c30fe06e992111" providerId="LiveId" clId="{C095DD24-1CBA-49BC-A572-7904A77454B4}" dt="2023-02-21T05:24:11.889" v="26" actId="20577"/>
          <ac:spMkLst>
            <pc:docMk/>
            <pc:sldMk cId="199170479" sldId="479"/>
            <ac:spMk id="47" creationId="{818794A6-FD0B-8D57-2667-A8F7E7625201}"/>
          </ac:spMkLst>
        </pc:spChg>
        <pc:spChg chg="mod topLvl">
          <ac:chgData name="Tang Dixin" userId="c4c30fe06e992111" providerId="LiveId" clId="{C095DD24-1CBA-49BC-A572-7904A77454B4}" dt="2023-02-21T05:26:35.065" v="115" actId="1038"/>
          <ac:spMkLst>
            <pc:docMk/>
            <pc:sldMk cId="199170479" sldId="479"/>
            <ac:spMk id="50" creationId="{BEC26D7A-5EBE-B445-26F0-1DB4A36C1959}"/>
          </ac:spMkLst>
        </pc:spChg>
        <pc:spChg chg="mod">
          <ac:chgData name="Tang Dixin" userId="c4c30fe06e992111" providerId="LiveId" clId="{C095DD24-1CBA-49BC-A572-7904A77454B4}" dt="2023-02-21T05:26:31.870" v="109" actId="1076"/>
          <ac:spMkLst>
            <pc:docMk/>
            <pc:sldMk cId="199170479" sldId="479"/>
            <ac:spMk id="1101" creationId="{5E069C8F-9784-A19D-039F-19D7223DD171}"/>
          </ac:spMkLst>
        </pc:spChg>
        <pc:grpChg chg="add del mod">
          <ac:chgData name="Tang Dixin" userId="c4c30fe06e992111" providerId="LiveId" clId="{C095DD24-1CBA-49BC-A572-7904A77454B4}" dt="2023-02-21T05:25:27.901" v="96" actId="478"/>
          <ac:grpSpMkLst>
            <pc:docMk/>
            <pc:sldMk cId="199170479" sldId="479"/>
            <ac:grpSpMk id="7" creationId="{02DBAFB5-653E-A79A-7109-2406F256447B}"/>
          </ac:grpSpMkLst>
        </pc:grpChg>
        <pc:grpChg chg="del mod">
          <ac:chgData name="Tang Dixin" userId="c4c30fe06e992111" providerId="LiveId" clId="{C095DD24-1CBA-49BC-A572-7904A77454B4}" dt="2023-02-21T05:25:19.556" v="91" actId="478"/>
          <ac:grpSpMkLst>
            <pc:docMk/>
            <pc:sldMk cId="199170479" sldId="479"/>
            <ac:grpSpMk id="17" creationId="{C1B91B9C-F495-BF8C-14ED-72ADC760A093}"/>
          </ac:grpSpMkLst>
        </pc:grpChg>
        <pc:grpChg chg="del mod">
          <ac:chgData name="Tang Dixin" userId="c4c30fe06e992111" providerId="LiveId" clId="{C095DD24-1CBA-49BC-A572-7904A77454B4}" dt="2023-02-21T05:25:18.314" v="90" actId="478"/>
          <ac:grpSpMkLst>
            <pc:docMk/>
            <pc:sldMk cId="199170479" sldId="479"/>
            <ac:grpSpMk id="20" creationId="{777A0A7E-6A70-AEAE-04B3-55C9D7000637}"/>
          </ac:grpSpMkLst>
        </pc:grpChg>
        <pc:grpChg chg="del mod">
          <ac:chgData name="Tang Dixin" userId="c4c30fe06e992111" providerId="LiveId" clId="{C095DD24-1CBA-49BC-A572-7904A77454B4}" dt="2023-02-21T05:25:26.223" v="95" actId="478"/>
          <ac:grpSpMkLst>
            <pc:docMk/>
            <pc:sldMk cId="199170479" sldId="479"/>
            <ac:grpSpMk id="21" creationId="{951B4A61-FAB8-3A19-FF13-DE20EE5B6255}"/>
          </ac:grpSpMkLst>
        </pc:grpChg>
        <pc:grpChg chg="del mod">
          <ac:chgData name="Tang Dixin" userId="c4c30fe06e992111" providerId="LiveId" clId="{C095DD24-1CBA-49BC-A572-7904A77454B4}" dt="2023-02-21T05:25:24.583" v="94" actId="478"/>
          <ac:grpSpMkLst>
            <pc:docMk/>
            <pc:sldMk cId="199170479" sldId="479"/>
            <ac:grpSpMk id="22" creationId="{580AC39A-35F9-EB1C-D7F6-3FAAA9AE18D4}"/>
          </ac:grpSpMkLst>
        </pc:grpChg>
        <pc:grpChg chg="del mod">
          <ac:chgData name="Tang Dixin" userId="c4c30fe06e992111" providerId="LiveId" clId="{C095DD24-1CBA-49BC-A572-7904A77454B4}" dt="2023-02-21T05:25:16.085" v="89" actId="478"/>
          <ac:grpSpMkLst>
            <pc:docMk/>
            <pc:sldMk cId="199170479" sldId="479"/>
            <ac:grpSpMk id="39" creationId="{AFBE8D5D-91E5-A28F-5866-16B7F202A1A3}"/>
          </ac:grpSpMkLst>
        </pc:grpChg>
        <pc:grpChg chg="add del mod">
          <ac:chgData name="Tang Dixin" userId="c4c30fe06e992111" providerId="LiveId" clId="{C095DD24-1CBA-49BC-A572-7904A77454B4}" dt="2023-02-21T05:24:54.439" v="80" actId="478"/>
          <ac:grpSpMkLst>
            <pc:docMk/>
            <pc:sldMk cId="199170479" sldId="479"/>
            <ac:grpSpMk id="45" creationId="{B1E98114-5FF4-090D-E9DA-C6A672EB3A43}"/>
          </ac:grpSpMkLst>
        </pc:grpChg>
        <pc:grpChg chg="mod">
          <ac:chgData name="Tang Dixin" userId="c4c30fe06e992111" providerId="LiveId" clId="{C095DD24-1CBA-49BC-A572-7904A77454B4}" dt="2023-02-21T05:24:22.441" v="76" actId="1036"/>
          <ac:grpSpMkLst>
            <pc:docMk/>
            <pc:sldMk cId="199170479" sldId="479"/>
            <ac:grpSpMk id="1126" creationId="{AB1C26B8-BD41-2DA3-FED9-EA03DF09114B}"/>
          </ac:grpSpMkLst>
        </pc:grpChg>
        <pc:picChg chg="del mod">
          <ac:chgData name="Tang Dixin" userId="c4c30fe06e992111" providerId="LiveId" clId="{C095DD24-1CBA-49BC-A572-7904A77454B4}" dt="2023-02-21T05:25:24.583" v="94" actId="478"/>
          <ac:picMkLst>
            <pc:docMk/>
            <pc:sldMk cId="199170479" sldId="479"/>
            <ac:picMk id="31" creationId="{1F0328D5-3356-57CB-96EA-1138EDA2E028}"/>
          </ac:picMkLst>
        </pc:picChg>
        <pc:picChg chg="del mod">
          <ac:chgData name="Tang Dixin" userId="c4c30fe06e992111" providerId="LiveId" clId="{C095DD24-1CBA-49BC-A572-7904A77454B4}" dt="2023-02-21T05:25:16.085" v="89" actId="478"/>
          <ac:picMkLst>
            <pc:docMk/>
            <pc:sldMk cId="199170479" sldId="479"/>
            <ac:picMk id="41" creationId="{2BC28285-62C0-5010-F17C-D4620A4B616F}"/>
          </ac:picMkLst>
        </pc:picChg>
        <pc:picChg chg="del mod">
          <ac:chgData name="Tang Dixin" userId="c4c30fe06e992111" providerId="LiveId" clId="{C095DD24-1CBA-49BC-A572-7904A77454B4}" dt="2023-02-21T05:25:19.556" v="91" actId="478"/>
          <ac:picMkLst>
            <pc:docMk/>
            <pc:sldMk cId="199170479" sldId="479"/>
            <ac:picMk id="44" creationId="{DE8E8F51-04E7-85A4-3C80-E354821B1800}"/>
          </ac:picMkLst>
        </pc:picChg>
        <pc:picChg chg="del mod topLvl">
          <ac:chgData name="Tang Dixin" userId="c4c30fe06e992111" providerId="LiveId" clId="{C095DD24-1CBA-49BC-A572-7904A77454B4}" dt="2023-02-21T05:24:54.439" v="80" actId="478"/>
          <ac:picMkLst>
            <pc:docMk/>
            <pc:sldMk cId="199170479" sldId="479"/>
            <ac:picMk id="51" creationId="{46D52B5E-92F7-C532-3F86-6B094CB04680}"/>
          </ac:picMkLst>
        </pc:picChg>
        <pc:picChg chg="del mod">
          <ac:chgData name="Tang Dixin" userId="c4c30fe06e992111" providerId="LiveId" clId="{C095DD24-1CBA-49BC-A572-7904A77454B4}" dt="2023-02-21T05:24:50.794" v="78" actId="478"/>
          <ac:picMkLst>
            <pc:docMk/>
            <pc:sldMk cId="199170479" sldId="479"/>
            <ac:picMk id="52" creationId="{E727444D-42D4-2716-8CF8-97E8F30A445C}"/>
          </ac:picMkLst>
        </pc:picChg>
        <pc:picChg chg="del mod">
          <ac:chgData name="Tang Dixin" userId="c4c30fe06e992111" providerId="LiveId" clId="{C095DD24-1CBA-49BC-A572-7904A77454B4}" dt="2023-02-21T05:24:52.638" v="79" actId="478"/>
          <ac:picMkLst>
            <pc:docMk/>
            <pc:sldMk cId="199170479" sldId="479"/>
            <ac:picMk id="53" creationId="{82C272D2-270B-7C86-D808-990D6183A233}"/>
          </ac:picMkLst>
        </pc:picChg>
        <pc:cxnChg chg="del mod">
          <ac:chgData name="Tang Dixin" userId="c4c30fe06e992111" providerId="LiveId" clId="{C095DD24-1CBA-49BC-A572-7904A77454B4}" dt="2023-02-21T05:25:21.321" v="92" actId="478"/>
          <ac:cxnSpMkLst>
            <pc:docMk/>
            <pc:sldMk cId="199170479" sldId="479"/>
            <ac:cxnSpMk id="43" creationId="{1A24592D-3BCE-6E87-70AE-167FE355ABBB}"/>
          </ac:cxnSpMkLst>
        </pc:cxnChg>
        <pc:cxnChg chg="mod">
          <ac:chgData name="Tang Dixin" userId="c4c30fe06e992111" providerId="LiveId" clId="{C095DD24-1CBA-49BC-A572-7904A77454B4}" dt="2023-02-21T05:26:31.870" v="109" actId="1076"/>
          <ac:cxnSpMkLst>
            <pc:docMk/>
            <pc:sldMk cId="199170479" sldId="479"/>
            <ac:cxnSpMk id="1104" creationId="{44376B7E-8991-2613-31E0-C38C1FA58068}"/>
          </ac:cxnSpMkLst>
        </pc:cxnChg>
      </pc:sldChg>
      <pc:sldChg chg="del">
        <pc:chgData name="Tang Dixin" userId="c4c30fe06e992111" providerId="LiveId" clId="{C095DD24-1CBA-49BC-A572-7904A77454B4}" dt="2023-02-23T01:00:54.789" v="208" actId="47"/>
        <pc:sldMkLst>
          <pc:docMk/>
          <pc:sldMk cId="1548159847" sldId="497"/>
        </pc:sldMkLst>
      </pc:sldChg>
      <pc:sldChg chg="del">
        <pc:chgData name="Tang Dixin" userId="c4c30fe06e992111" providerId="LiveId" clId="{C095DD24-1CBA-49BC-A572-7904A77454B4}" dt="2023-02-23T01:00:54.789" v="208" actId="47"/>
        <pc:sldMkLst>
          <pc:docMk/>
          <pc:sldMk cId="286374430" sldId="498"/>
        </pc:sldMkLst>
      </pc:sldChg>
      <pc:sldChg chg="del">
        <pc:chgData name="Tang Dixin" userId="c4c30fe06e992111" providerId="LiveId" clId="{C095DD24-1CBA-49BC-A572-7904A77454B4}" dt="2023-02-23T01:00:54.789" v="208" actId="47"/>
        <pc:sldMkLst>
          <pc:docMk/>
          <pc:sldMk cId="2894031143" sldId="499"/>
        </pc:sldMkLst>
      </pc:sldChg>
      <pc:sldChg chg="del">
        <pc:chgData name="Tang Dixin" userId="c4c30fe06e992111" providerId="LiveId" clId="{C095DD24-1CBA-49BC-A572-7904A77454B4}" dt="2023-02-23T01:00:54.789" v="208" actId="47"/>
        <pc:sldMkLst>
          <pc:docMk/>
          <pc:sldMk cId="3463791202" sldId="500"/>
        </pc:sldMkLst>
      </pc:sldChg>
      <pc:sldChg chg="del">
        <pc:chgData name="Tang Dixin" userId="c4c30fe06e992111" providerId="LiveId" clId="{C095DD24-1CBA-49BC-A572-7904A77454B4}" dt="2023-02-23T01:00:54.789" v="208" actId="47"/>
        <pc:sldMkLst>
          <pc:docMk/>
          <pc:sldMk cId="3629251130" sldId="501"/>
        </pc:sldMkLst>
      </pc:sldChg>
      <pc:sldChg chg="del">
        <pc:chgData name="Tang Dixin" userId="c4c30fe06e992111" providerId="LiveId" clId="{C095DD24-1CBA-49BC-A572-7904A77454B4}" dt="2023-02-23T01:00:54.789" v="208" actId="47"/>
        <pc:sldMkLst>
          <pc:docMk/>
          <pc:sldMk cId="4023591035" sldId="502"/>
        </pc:sldMkLst>
      </pc:sldChg>
      <pc:sldChg chg="del">
        <pc:chgData name="Tang Dixin" userId="c4c30fe06e992111" providerId="LiveId" clId="{C095DD24-1CBA-49BC-A572-7904A77454B4}" dt="2023-02-23T01:00:54.789" v="208" actId="47"/>
        <pc:sldMkLst>
          <pc:docMk/>
          <pc:sldMk cId="2482835645" sldId="503"/>
        </pc:sldMkLst>
      </pc:sldChg>
      <pc:sldChg chg="del">
        <pc:chgData name="Tang Dixin" userId="c4c30fe06e992111" providerId="LiveId" clId="{C095DD24-1CBA-49BC-A572-7904A77454B4}" dt="2023-02-23T01:00:54.789" v="208" actId="47"/>
        <pc:sldMkLst>
          <pc:docMk/>
          <pc:sldMk cId="2870666985" sldId="506"/>
        </pc:sldMkLst>
      </pc:sldChg>
      <pc:sldChg chg="del">
        <pc:chgData name="Tang Dixin" userId="c4c30fe06e992111" providerId="LiveId" clId="{C095DD24-1CBA-49BC-A572-7904A77454B4}" dt="2023-02-23T01:00:54.789" v="208" actId="47"/>
        <pc:sldMkLst>
          <pc:docMk/>
          <pc:sldMk cId="563559515" sldId="507"/>
        </pc:sldMkLst>
      </pc:sldChg>
      <pc:sldChg chg="del">
        <pc:chgData name="Tang Dixin" userId="c4c30fe06e992111" providerId="LiveId" clId="{C095DD24-1CBA-49BC-A572-7904A77454B4}" dt="2023-02-23T01:00:54.789" v="208" actId="47"/>
        <pc:sldMkLst>
          <pc:docMk/>
          <pc:sldMk cId="1284382299" sldId="508"/>
        </pc:sldMkLst>
      </pc:sldChg>
      <pc:sldChg chg="del">
        <pc:chgData name="Tang Dixin" userId="c4c30fe06e992111" providerId="LiveId" clId="{C095DD24-1CBA-49BC-A572-7904A77454B4}" dt="2023-02-23T01:00:54.789" v="208" actId="47"/>
        <pc:sldMkLst>
          <pc:docMk/>
          <pc:sldMk cId="2449008311" sldId="512"/>
        </pc:sldMkLst>
      </pc:sldChg>
      <pc:sldChg chg="modSp mod">
        <pc:chgData name="Tang Dixin" userId="c4c30fe06e992111" providerId="LiveId" clId="{C095DD24-1CBA-49BC-A572-7904A77454B4}" dt="2023-02-23T01:15:20.265" v="213" actId="207"/>
        <pc:sldMkLst>
          <pc:docMk/>
          <pc:sldMk cId="1419127225" sldId="519"/>
        </pc:sldMkLst>
        <pc:spChg chg="mod">
          <ac:chgData name="Tang Dixin" userId="c4c30fe06e992111" providerId="LiveId" clId="{C095DD24-1CBA-49BC-A572-7904A77454B4}" dt="2023-02-22T20:39:31.314" v="207" actId="6549"/>
          <ac:spMkLst>
            <pc:docMk/>
            <pc:sldMk cId="1419127225" sldId="519"/>
            <ac:spMk id="5" creationId="{510C9820-CE16-9F5B-617D-0AF6B83F1481}"/>
          </ac:spMkLst>
        </pc:spChg>
        <pc:spChg chg="mod">
          <ac:chgData name="Tang Dixin" userId="c4c30fe06e992111" providerId="LiveId" clId="{C095DD24-1CBA-49BC-A572-7904A77454B4}" dt="2023-02-23T01:15:20.265" v="213" actId="207"/>
          <ac:spMkLst>
            <pc:docMk/>
            <pc:sldMk cId="1419127225" sldId="519"/>
            <ac:spMk id="14" creationId="{06058CE1-88D1-BE76-02E6-761DD0A3C906}"/>
          </ac:spMkLst>
        </pc:spChg>
      </pc:sldChg>
      <pc:sldChg chg="delSp modSp mod delAnim">
        <pc:chgData name="Tang Dixin" userId="c4c30fe06e992111" providerId="LiveId" clId="{C095DD24-1CBA-49BC-A572-7904A77454B4}" dt="2023-02-23T01:15:26.133" v="214" actId="207"/>
        <pc:sldMkLst>
          <pc:docMk/>
          <pc:sldMk cId="1228618996" sldId="520"/>
        </pc:sldMkLst>
        <pc:spChg chg="mod">
          <ac:chgData name="Tang Dixin" userId="c4c30fe06e992111" providerId="LiveId" clId="{C095DD24-1CBA-49BC-A572-7904A77454B4}" dt="2023-02-22T20:39:23.250" v="206" actId="20577"/>
          <ac:spMkLst>
            <pc:docMk/>
            <pc:sldMk cId="1228618996" sldId="520"/>
            <ac:spMk id="33" creationId="{10F1DABF-CB7B-712A-6180-4B02564745BA}"/>
          </ac:spMkLst>
        </pc:spChg>
        <pc:spChg chg="mod">
          <ac:chgData name="Tang Dixin" userId="c4c30fe06e992111" providerId="LiveId" clId="{C095DD24-1CBA-49BC-A572-7904A77454B4}" dt="2023-02-23T01:15:26.133" v="214" actId="207"/>
          <ac:spMkLst>
            <pc:docMk/>
            <pc:sldMk cId="1228618996" sldId="520"/>
            <ac:spMk id="36" creationId="{08E3B75C-A496-9A90-B3AC-683420086BCF}"/>
          </ac:spMkLst>
        </pc:spChg>
        <pc:grpChg chg="del">
          <ac:chgData name="Tang Dixin" userId="c4c30fe06e992111" providerId="LiveId" clId="{C095DD24-1CBA-49BC-A572-7904A77454B4}" dt="2023-02-22T19:33:13.010" v="137" actId="478"/>
          <ac:grpSpMkLst>
            <pc:docMk/>
            <pc:sldMk cId="1228618996" sldId="520"/>
            <ac:grpSpMk id="20" creationId="{356A2036-9B3D-D7C2-535A-7E6F32C8E305}"/>
          </ac:grpSpMkLst>
        </pc:grpChg>
      </pc:sldChg>
      <pc:sldChg chg="add">
        <pc:chgData name="Tang Dixin" userId="c4c30fe06e992111" providerId="LiveId" clId="{C095DD24-1CBA-49BC-A572-7904A77454B4}" dt="2023-03-14T01:48:08.775" v="219"/>
        <pc:sldMkLst>
          <pc:docMk/>
          <pc:sldMk cId="744632733" sldId="533"/>
        </pc:sldMkLst>
      </pc:sldChg>
    </pc:docChg>
  </pc:docChgLst>
  <pc:docChgLst>
    <pc:chgData name="Tang Dixin" userId="c4c30fe06e992111" providerId="LiveId" clId="{C9150751-3A21-44CE-8DFA-8630B5261AB1}"/>
    <pc:docChg chg="undo custSel addSld delSld modSld sldOrd">
      <pc:chgData name="Tang Dixin" userId="c4c30fe06e992111" providerId="LiveId" clId="{C9150751-3A21-44CE-8DFA-8630B5261AB1}" dt="2023-02-17T22:21:12.279" v="654" actId="20577"/>
      <pc:docMkLst>
        <pc:docMk/>
      </pc:docMkLst>
      <pc:sldChg chg="modSp mod">
        <pc:chgData name="Tang Dixin" userId="c4c30fe06e992111" providerId="LiveId" clId="{C9150751-3A21-44CE-8DFA-8630B5261AB1}" dt="2023-02-15T19:44:01.151" v="438" actId="1076"/>
        <pc:sldMkLst>
          <pc:docMk/>
          <pc:sldMk cId="1550499950" sldId="260"/>
        </pc:sldMkLst>
        <pc:spChg chg="mod">
          <ac:chgData name="Tang Dixin" userId="c4c30fe06e992111" providerId="LiveId" clId="{C9150751-3A21-44CE-8DFA-8630B5261AB1}" dt="2023-02-15T19:44:01.151" v="438" actId="1076"/>
          <ac:spMkLst>
            <pc:docMk/>
            <pc:sldMk cId="1550499950" sldId="260"/>
            <ac:spMk id="25" creationId="{8963546E-F0F3-E571-783A-13B8DD94F585}"/>
          </ac:spMkLst>
        </pc:spChg>
      </pc:sldChg>
      <pc:sldChg chg="modSp mod">
        <pc:chgData name="Tang Dixin" userId="c4c30fe06e992111" providerId="LiveId" clId="{C9150751-3A21-44CE-8DFA-8630B5261AB1}" dt="2023-02-15T19:44:59.844" v="448" actId="14100"/>
        <pc:sldMkLst>
          <pc:docMk/>
          <pc:sldMk cId="351376578" sldId="267"/>
        </pc:sldMkLst>
        <pc:spChg chg="mod">
          <ac:chgData name="Tang Dixin" userId="c4c30fe06e992111" providerId="LiveId" clId="{C9150751-3A21-44CE-8DFA-8630B5261AB1}" dt="2023-02-15T19:44:55.710" v="447" actId="14100"/>
          <ac:spMkLst>
            <pc:docMk/>
            <pc:sldMk cId="351376578" sldId="267"/>
            <ac:spMk id="6" creationId="{2BE55500-5041-B52A-2B66-D787F3422574}"/>
          </ac:spMkLst>
        </pc:spChg>
        <pc:spChg chg="mod">
          <ac:chgData name="Tang Dixin" userId="c4c30fe06e992111" providerId="LiveId" clId="{C9150751-3A21-44CE-8DFA-8630B5261AB1}" dt="2023-02-15T19:44:59.844" v="448" actId="14100"/>
          <ac:spMkLst>
            <pc:docMk/>
            <pc:sldMk cId="351376578" sldId="267"/>
            <ac:spMk id="19" creationId="{7049519E-9CDD-D41A-EEAF-45B58A96A6AF}"/>
          </ac:spMkLst>
        </pc:spChg>
        <pc:spChg chg="mod">
          <ac:chgData name="Tang Dixin" userId="c4c30fe06e992111" providerId="LiveId" clId="{C9150751-3A21-44CE-8DFA-8630B5261AB1}" dt="2023-02-15T19:44:48.580" v="446" actId="14100"/>
          <ac:spMkLst>
            <pc:docMk/>
            <pc:sldMk cId="351376578" sldId="267"/>
            <ac:spMk id="22" creationId="{23159F4C-FF3B-5C62-642E-F62C52A11F6A}"/>
          </ac:spMkLst>
        </pc:spChg>
        <pc:spChg chg="mod">
          <ac:chgData name="Tang Dixin" userId="c4c30fe06e992111" providerId="LiveId" clId="{C9150751-3A21-44CE-8DFA-8630B5261AB1}" dt="2023-02-15T19:44:42.407" v="445" actId="14100"/>
          <ac:spMkLst>
            <pc:docMk/>
            <pc:sldMk cId="351376578" sldId="267"/>
            <ac:spMk id="24" creationId="{1FD44588-37F1-3C0F-9887-92052CE0FDD0}"/>
          </ac:spMkLst>
        </pc:spChg>
      </pc:sldChg>
      <pc:sldChg chg="modSp mod">
        <pc:chgData name="Tang Dixin" userId="c4c30fe06e992111" providerId="LiveId" clId="{C9150751-3A21-44CE-8DFA-8630B5261AB1}" dt="2023-01-30T19:28:02.164" v="18" actId="1076"/>
        <pc:sldMkLst>
          <pc:docMk/>
          <pc:sldMk cId="3417163309" sldId="305"/>
        </pc:sldMkLst>
        <pc:spChg chg="mod">
          <ac:chgData name="Tang Dixin" userId="c4c30fe06e992111" providerId="LiveId" clId="{C9150751-3A21-44CE-8DFA-8630B5261AB1}" dt="2023-01-30T19:27:53.613" v="16" actId="20577"/>
          <ac:spMkLst>
            <pc:docMk/>
            <pc:sldMk cId="3417163309" sldId="305"/>
            <ac:spMk id="17" creationId="{FC606B51-2AF7-52EC-F9C0-8B9C254B93A4}"/>
          </ac:spMkLst>
        </pc:spChg>
        <pc:spChg chg="mod">
          <ac:chgData name="Tang Dixin" userId="c4c30fe06e992111" providerId="LiveId" clId="{C9150751-3A21-44CE-8DFA-8630B5261AB1}" dt="2023-01-30T19:28:02.164" v="18" actId="1076"/>
          <ac:spMkLst>
            <pc:docMk/>
            <pc:sldMk cId="3417163309" sldId="305"/>
            <ac:spMk id="21" creationId="{2A5E835C-D6FE-C8D2-49CF-8E7F41EA59E7}"/>
          </ac:spMkLst>
        </pc:spChg>
        <pc:spChg chg="mod">
          <ac:chgData name="Tang Dixin" userId="c4c30fe06e992111" providerId="LiveId" clId="{C9150751-3A21-44CE-8DFA-8630B5261AB1}" dt="2023-01-30T19:27:46.768" v="14" actId="122"/>
          <ac:spMkLst>
            <pc:docMk/>
            <pc:sldMk cId="3417163309" sldId="305"/>
            <ac:spMk id="25" creationId="{4A5F02F7-51E5-6AAB-EE3D-96033FD9E55E}"/>
          </ac:spMkLst>
        </pc:spChg>
      </pc:sldChg>
      <pc:sldChg chg="modSp mod">
        <pc:chgData name="Tang Dixin" userId="c4c30fe06e992111" providerId="LiveId" clId="{C9150751-3A21-44CE-8DFA-8630B5261AB1}" dt="2023-01-30T19:28:10.909" v="19" actId="1076"/>
        <pc:sldMkLst>
          <pc:docMk/>
          <pc:sldMk cId="1690817653" sldId="328"/>
        </pc:sldMkLst>
        <pc:spChg chg="mod">
          <ac:chgData name="Tang Dixin" userId="c4c30fe06e992111" providerId="LiveId" clId="{C9150751-3A21-44CE-8DFA-8630B5261AB1}" dt="2023-01-30T19:14:22.142" v="11" actId="14100"/>
          <ac:spMkLst>
            <pc:docMk/>
            <pc:sldMk cId="1690817653" sldId="328"/>
            <ac:spMk id="17" creationId="{E53967BB-C477-EF89-F21F-6D44ED237343}"/>
          </ac:spMkLst>
        </pc:spChg>
        <pc:spChg chg="mod">
          <ac:chgData name="Tang Dixin" userId="c4c30fe06e992111" providerId="LiveId" clId="{C9150751-3A21-44CE-8DFA-8630B5261AB1}" dt="2023-01-30T19:14:10.788" v="7" actId="122"/>
          <ac:spMkLst>
            <pc:docMk/>
            <pc:sldMk cId="1690817653" sldId="328"/>
            <ac:spMk id="18" creationId="{17B485FE-017A-8948-1C80-442C30CD4459}"/>
          </ac:spMkLst>
        </pc:spChg>
        <pc:spChg chg="mod">
          <ac:chgData name="Tang Dixin" userId="c4c30fe06e992111" providerId="LiveId" clId="{C9150751-3A21-44CE-8DFA-8630B5261AB1}" dt="2023-01-30T19:14:29.201" v="13" actId="14100"/>
          <ac:spMkLst>
            <pc:docMk/>
            <pc:sldMk cId="1690817653" sldId="328"/>
            <ac:spMk id="19" creationId="{5CDCCDCE-C2DB-182E-44B6-C810843ACCB5}"/>
          </ac:spMkLst>
        </pc:spChg>
        <pc:spChg chg="mod">
          <ac:chgData name="Tang Dixin" userId="c4c30fe06e992111" providerId="LiveId" clId="{C9150751-3A21-44CE-8DFA-8630B5261AB1}" dt="2023-01-30T19:28:10.909" v="19" actId="1076"/>
          <ac:spMkLst>
            <pc:docMk/>
            <pc:sldMk cId="1690817653" sldId="328"/>
            <ac:spMk id="50" creationId="{9CF5F841-D395-869D-0005-C0215CA8C94C}"/>
          </ac:spMkLst>
        </pc:spChg>
        <pc:grpChg chg="mod">
          <ac:chgData name="Tang Dixin" userId="c4c30fe06e992111" providerId="LiveId" clId="{C9150751-3A21-44CE-8DFA-8630B5261AB1}" dt="2023-01-30T19:28:10.909" v="19" actId="1076"/>
          <ac:grpSpMkLst>
            <pc:docMk/>
            <pc:sldMk cId="1690817653" sldId="328"/>
            <ac:grpSpMk id="9" creationId="{AEBBEE9A-C89D-9934-21C3-45570C686C72}"/>
          </ac:grpSpMkLst>
        </pc:grpChg>
      </pc:sldChg>
      <pc:sldChg chg="delSp modSp mod modAnim">
        <pc:chgData name="Tang Dixin" userId="c4c30fe06e992111" providerId="LiveId" clId="{C9150751-3A21-44CE-8DFA-8630B5261AB1}" dt="2023-01-30T21:46:26.036" v="402" actId="478"/>
        <pc:sldMkLst>
          <pc:docMk/>
          <pc:sldMk cId="1939426240" sldId="356"/>
        </pc:sldMkLst>
        <pc:spChg chg="mod topLvl">
          <ac:chgData name="Tang Dixin" userId="c4c30fe06e992111" providerId="LiveId" clId="{C9150751-3A21-44CE-8DFA-8630B5261AB1}" dt="2023-01-30T21:46:22.501" v="401" actId="165"/>
          <ac:spMkLst>
            <pc:docMk/>
            <pc:sldMk cId="1939426240" sldId="356"/>
            <ac:spMk id="212" creationId="{8657F9BC-1E3F-346F-E76B-1936CF1AA996}"/>
          </ac:spMkLst>
        </pc:spChg>
        <pc:spChg chg="del">
          <ac:chgData name="Tang Dixin" userId="c4c30fe06e992111" providerId="LiveId" clId="{C9150751-3A21-44CE-8DFA-8630B5261AB1}" dt="2023-01-30T21:46:26.036" v="402" actId="478"/>
          <ac:spMkLst>
            <pc:docMk/>
            <pc:sldMk cId="1939426240" sldId="356"/>
            <ac:spMk id="219" creationId="{0CFB2BEB-D5ED-5F93-C807-E02E1A9ED36A}"/>
          </ac:spMkLst>
        </pc:spChg>
        <pc:grpChg chg="del">
          <ac:chgData name="Tang Dixin" userId="c4c30fe06e992111" providerId="LiveId" clId="{C9150751-3A21-44CE-8DFA-8630B5261AB1}" dt="2023-01-30T21:46:22.501" v="401" actId="165"/>
          <ac:grpSpMkLst>
            <pc:docMk/>
            <pc:sldMk cId="1939426240" sldId="356"/>
            <ac:grpSpMk id="214" creationId="{7BD1D3B3-749B-4791-D18B-41C91303939A}"/>
          </ac:grpSpMkLst>
        </pc:grpChg>
        <pc:picChg chg="del">
          <ac:chgData name="Tang Dixin" userId="c4c30fe06e992111" providerId="LiveId" clId="{C9150751-3A21-44CE-8DFA-8630B5261AB1}" dt="2023-01-30T21:46:26.036" v="402" actId="478"/>
          <ac:picMkLst>
            <pc:docMk/>
            <pc:sldMk cId="1939426240" sldId="356"/>
            <ac:picMk id="215" creationId="{BF479B9C-BA02-8B04-D61A-1A18A247780E}"/>
          </ac:picMkLst>
        </pc:picChg>
        <pc:picChg chg="del">
          <ac:chgData name="Tang Dixin" userId="c4c30fe06e992111" providerId="LiveId" clId="{C9150751-3A21-44CE-8DFA-8630B5261AB1}" dt="2023-01-30T21:46:26.036" v="402" actId="478"/>
          <ac:picMkLst>
            <pc:docMk/>
            <pc:sldMk cId="1939426240" sldId="356"/>
            <ac:picMk id="218" creationId="{8A20F118-8D70-159A-7692-F20E159FAE93}"/>
          </ac:picMkLst>
        </pc:picChg>
        <pc:picChg chg="del">
          <ac:chgData name="Tang Dixin" userId="c4c30fe06e992111" providerId="LiveId" clId="{C9150751-3A21-44CE-8DFA-8630B5261AB1}" dt="2023-01-30T21:46:26.036" v="402" actId="478"/>
          <ac:picMkLst>
            <pc:docMk/>
            <pc:sldMk cId="1939426240" sldId="356"/>
            <ac:picMk id="220" creationId="{BA745826-7E05-4E50-6097-608D46228F6B}"/>
          </ac:picMkLst>
        </pc:picChg>
        <pc:picChg chg="del">
          <ac:chgData name="Tang Dixin" userId="c4c30fe06e992111" providerId="LiveId" clId="{C9150751-3A21-44CE-8DFA-8630B5261AB1}" dt="2023-01-30T21:46:26.036" v="402" actId="478"/>
          <ac:picMkLst>
            <pc:docMk/>
            <pc:sldMk cId="1939426240" sldId="356"/>
            <ac:picMk id="221" creationId="{777A32CD-0147-E621-E196-4B10260C8393}"/>
          </ac:picMkLst>
        </pc:picChg>
        <pc:cxnChg chg="del mod topLvl">
          <ac:chgData name="Tang Dixin" userId="c4c30fe06e992111" providerId="LiveId" clId="{C9150751-3A21-44CE-8DFA-8630B5261AB1}" dt="2023-01-30T21:46:26.036" v="402" actId="478"/>
          <ac:cxnSpMkLst>
            <pc:docMk/>
            <pc:sldMk cId="1939426240" sldId="356"/>
            <ac:cxnSpMk id="117" creationId="{F4FC0D7C-9C0C-48A9-CB32-112EC1BFE8B6}"/>
          </ac:cxnSpMkLst>
        </pc:cxnChg>
        <pc:cxnChg chg="del">
          <ac:chgData name="Tang Dixin" userId="c4c30fe06e992111" providerId="LiveId" clId="{C9150751-3A21-44CE-8DFA-8630B5261AB1}" dt="2023-01-30T21:46:26.036" v="402" actId="478"/>
          <ac:cxnSpMkLst>
            <pc:docMk/>
            <pc:sldMk cId="1939426240" sldId="356"/>
            <ac:cxnSpMk id="216" creationId="{597FF7AD-879A-B1FC-2D90-1C5C11B1CB0F}"/>
          </ac:cxnSpMkLst>
        </pc:cxnChg>
        <pc:cxnChg chg="del">
          <ac:chgData name="Tang Dixin" userId="c4c30fe06e992111" providerId="LiveId" clId="{C9150751-3A21-44CE-8DFA-8630B5261AB1}" dt="2023-01-30T21:46:26.036" v="402" actId="478"/>
          <ac:cxnSpMkLst>
            <pc:docMk/>
            <pc:sldMk cId="1939426240" sldId="356"/>
            <ac:cxnSpMk id="217" creationId="{17FE4A12-06A7-54F4-0FAB-FFF1CF3B5924}"/>
          </ac:cxnSpMkLst>
        </pc:cxnChg>
        <pc:cxnChg chg="del">
          <ac:chgData name="Tang Dixin" userId="c4c30fe06e992111" providerId="LiveId" clId="{C9150751-3A21-44CE-8DFA-8630B5261AB1}" dt="2023-01-30T21:46:26.036" v="402" actId="478"/>
          <ac:cxnSpMkLst>
            <pc:docMk/>
            <pc:sldMk cId="1939426240" sldId="356"/>
            <ac:cxnSpMk id="222" creationId="{E0AE2ED1-3CAA-55FE-0327-B60094BCC8D8}"/>
          </ac:cxnSpMkLst>
        </pc:cxnChg>
        <pc:cxnChg chg="del">
          <ac:chgData name="Tang Dixin" userId="c4c30fe06e992111" providerId="LiveId" clId="{C9150751-3A21-44CE-8DFA-8630B5261AB1}" dt="2023-01-30T21:46:26.036" v="402" actId="478"/>
          <ac:cxnSpMkLst>
            <pc:docMk/>
            <pc:sldMk cId="1939426240" sldId="356"/>
            <ac:cxnSpMk id="223" creationId="{949F0A6E-39B9-26C4-9F1D-56CF1643F3CD}"/>
          </ac:cxnSpMkLst>
        </pc:cxnChg>
      </pc:sldChg>
      <pc:sldChg chg="modSp">
        <pc:chgData name="Tang Dixin" userId="c4c30fe06e992111" providerId="LiveId" clId="{C9150751-3A21-44CE-8DFA-8630B5261AB1}" dt="2023-02-15T17:41:46.455" v="421" actId="20577"/>
        <pc:sldMkLst>
          <pc:docMk/>
          <pc:sldMk cId="2105042253" sldId="412"/>
        </pc:sldMkLst>
        <pc:spChg chg="mod">
          <ac:chgData name="Tang Dixin" userId="c4c30fe06e992111" providerId="LiveId" clId="{C9150751-3A21-44CE-8DFA-8630B5261AB1}" dt="2023-02-15T17:41:46.455" v="421" actId="20577"/>
          <ac:spMkLst>
            <pc:docMk/>
            <pc:sldMk cId="2105042253" sldId="412"/>
            <ac:spMk id="34" creationId="{2D8923AB-F6CE-73AC-70ED-6286A6CAE6DB}"/>
          </ac:spMkLst>
        </pc:spChg>
      </pc:sldChg>
      <pc:sldChg chg="modSp mod">
        <pc:chgData name="Tang Dixin" userId="c4c30fe06e992111" providerId="LiveId" clId="{C9150751-3A21-44CE-8DFA-8630B5261AB1}" dt="2023-02-17T22:21:12.279" v="654" actId="20577"/>
        <pc:sldMkLst>
          <pc:docMk/>
          <pc:sldMk cId="2301800561" sldId="415"/>
        </pc:sldMkLst>
        <pc:spChg chg="mod">
          <ac:chgData name="Tang Dixin" userId="c4c30fe06e992111" providerId="LiveId" clId="{C9150751-3A21-44CE-8DFA-8630B5261AB1}" dt="2023-02-17T22:21:12.279" v="654" actId="20577"/>
          <ac:spMkLst>
            <pc:docMk/>
            <pc:sldMk cId="2301800561" sldId="415"/>
            <ac:spMk id="55" creationId="{606A105F-C5DD-7E7C-2EB9-193131DC6A37}"/>
          </ac:spMkLst>
        </pc:spChg>
      </pc:sldChg>
      <pc:sldChg chg="addSp delSp modSp mod delAnim modAnim">
        <pc:chgData name="Tang Dixin" userId="c4c30fe06e992111" providerId="LiveId" clId="{C9150751-3A21-44CE-8DFA-8630B5261AB1}" dt="2023-01-30T19:35:12.678" v="37" actId="1076"/>
        <pc:sldMkLst>
          <pc:docMk/>
          <pc:sldMk cId="270016941" sldId="428"/>
        </pc:sldMkLst>
        <pc:spChg chg="del mod">
          <ac:chgData name="Tang Dixin" userId="c4c30fe06e992111" providerId="LiveId" clId="{C9150751-3A21-44CE-8DFA-8630B5261AB1}" dt="2023-01-30T19:34:32.347" v="26" actId="478"/>
          <ac:spMkLst>
            <pc:docMk/>
            <pc:sldMk cId="270016941" sldId="428"/>
            <ac:spMk id="21" creationId="{ABED0E82-4C77-2607-4BDC-022F2C2EC88A}"/>
          </ac:spMkLst>
        </pc:spChg>
        <pc:grpChg chg="add mod">
          <ac:chgData name="Tang Dixin" userId="c4c30fe06e992111" providerId="LiveId" clId="{C9150751-3A21-44CE-8DFA-8630B5261AB1}" dt="2023-01-30T19:34:41.189" v="29" actId="164"/>
          <ac:grpSpMkLst>
            <pc:docMk/>
            <pc:sldMk cId="270016941" sldId="428"/>
            <ac:grpSpMk id="2" creationId="{3A69A4AE-7A33-32F3-5451-42C7B4A2D643}"/>
          </ac:grpSpMkLst>
        </pc:grpChg>
        <pc:grpChg chg="del mod">
          <ac:chgData name="Tang Dixin" userId="c4c30fe06e992111" providerId="LiveId" clId="{C9150751-3A21-44CE-8DFA-8630B5261AB1}" dt="2023-01-30T19:34:32.347" v="26" actId="478"/>
          <ac:grpSpMkLst>
            <pc:docMk/>
            <pc:sldMk cId="270016941" sldId="428"/>
            <ac:grpSpMk id="12" creationId="{DA55D6C2-71E7-DABE-2BD5-FE408982484C}"/>
          </ac:grpSpMkLst>
        </pc:grpChg>
        <pc:grpChg chg="add mod">
          <ac:chgData name="Tang Dixin" userId="c4c30fe06e992111" providerId="LiveId" clId="{C9150751-3A21-44CE-8DFA-8630B5261AB1}" dt="2023-01-30T19:35:12.678" v="37" actId="1076"/>
          <ac:grpSpMkLst>
            <pc:docMk/>
            <pc:sldMk cId="270016941" sldId="428"/>
            <ac:grpSpMk id="27" creationId="{9E496044-9F59-5FF6-5FD5-44B4C5B4800D}"/>
          </ac:grpSpMkLst>
        </pc:grpChg>
        <pc:grpChg chg="mod">
          <ac:chgData name="Tang Dixin" userId="c4c30fe06e992111" providerId="LiveId" clId="{C9150751-3A21-44CE-8DFA-8630B5261AB1}" dt="2023-01-30T19:31:42.753" v="21" actId="1076"/>
          <ac:grpSpMkLst>
            <pc:docMk/>
            <pc:sldMk cId="270016941" sldId="428"/>
            <ac:grpSpMk id="64" creationId="{94AC7C94-D523-9303-CB51-B6D2A0810584}"/>
          </ac:grpSpMkLst>
        </pc:grpChg>
        <pc:picChg chg="mod">
          <ac:chgData name="Tang Dixin" userId="c4c30fe06e992111" providerId="LiveId" clId="{C9150751-3A21-44CE-8DFA-8630B5261AB1}" dt="2023-01-30T19:34:21.732" v="24"/>
          <ac:picMkLst>
            <pc:docMk/>
            <pc:sldMk cId="270016941" sldId="428"/>
            <ac:picMk id="7" creationId="{656D5F4B-A794-6E32-5F50-C33CE151975B}"/>
          </ac:picMkLst>
        </pc:picChg>
        <pc:picChg chg="del mod">
          <ac:chgData name="Tang Dixin" userId="c4c30fe06e992111" providerId="LiveId" clId="{C9150751-3A21-44CE-8DFA-8630B5261AB1}" dt="2023-01-30T19:34:32.347" v="26" actId="478"/>
          <ac:picMkLst>
            <pc:docMk/>
            <pc:sldMk cId="270016941" sldId="428"/>
            <ac:picMk id="20" creationId="{82CEE0B6-E9A7-FE21-82B9-D592D75DF77E}"/>
          </ac:picMkLst>
        </pc:picChg>
        <pc:picChg chg="add mod">
          <ac:chgData name="Tang Dixin" userId="c4c30fe06e992111" providerId="LiveId" clId="{C9150751-3A21-44CE-8DFA-8630B5261AB1}" dt="2023-01-30T19:34:41.189" v="29" actId="164"/>
          <ac:picMkLst>
            <pc:docMk/>
            <pc:sldMk cId="270016941" sldId="428"/>
            <ac:picMk id="26" creationId="{2BC95088-73CD-BB02-E677-0273A7E1FB1D}"/>
          </ac:picMkLst>
        </pc:picChg>
        <pc:picChg chg="del mod">
          <ac:chgData name="Tang Dixin" userId="c4c30fe06e992111" providerId="LiveId" clId="{C9150751-3A21-44CE-8DFA-8630B5261AB1}" dt="2023-01-30T19:34:43.259" v="30" actId="478"/>
          <ac:picMkLst>
            <pc:docMk/>
            <pc:sldMk cId="270016941" sldId="428"/>
            <ac:picMk id="69" creationId="{1E304303-7107-1CBB-2A56-7A99BAE3DB3A}"/>
          </ac:picMkLst>
        </pc:picChg>
        <pc:cxnChg chg="mod">
          <ac:chgData name="Tang Dixin" userId="c4c30fe06e992111" providerId="LiveId" clId="{C9150751-3A21-44CE-8DFA-8630B5261AB1}" dt="2023-01-30T19:34:32.347" v="26" actId="478"/>
          <ac:cxnSpMkLst>
            <pc:docMk/>
            <pc:sldMk cId="270016941" sldId="428"/>
            <ac:cxnSpMk id="10" creationId="{461A59A6-5631-4486-DFA0-485C840A9B68}"/>
          </ac:cxnSpMkLst>
        </pc:cxnChg>
        <pc:cxnChg chg="del mod">
          <ac:chgData name="Tang Dixin" userId="c4c30fe06e992111" providerId="LiveId" clId="{C9150751-3A21-44CE-8DFA-8630B5261AB1}" dt="2023-01-30T19:34:32.347" v="26" actId="478"/>
          <ac:cxnSpMkLst>
            <pc:docMk/>
            <pc:sldMk cId="270016941" sldId="428"/>
            <ac:cxnSpMk id="17" creationId="{1783C7F4-C658-3498-4643-A3E9D4C5C9BC}"/>
          </ac:cxnSpMkLst>
        </pc:cxnChg>
        <pc:cxnChg chg="del mod">
          <ac:chgData name="Tang Dixin" userId="c4c30fe06e992111" providerId="LiveId" clId="{C9150751-3A21-44CE-8DFA-8630B5261AB1}" dt="2023-01-30T19:34:32.347" v="26" actId="478"/>
          <ac:cxnSpMkLst>
            <pc:docMk/>
            <pc:sldMk cId="270016941" sldId="428"/>
            <ac:cxnSpMk id="18" creationId="{D3492BF8-C0E3-D7C4-0E10-940256C84CF7}"/>
          </ac:cxnSpMkLst>
        </pc:cxnChg>
      </pc:sldChg>
      <pc:sldChg chg="delSp modSp mod">
        <pc:chgData name="Tang Dixin" userId="c4c30fe06e992111" providerId="LiveId" clId="{C9150751-3A21-44CE-8DFA-8630B5261AB1}" dt="2023-01-30T21:43:13.857" v="352" actId="1076"/>
        <pc:sldMkLst>
          <pc:docMk/>
          <pc:sldMk cId="1346187347" sldId="429"/>
        </pc:sldMkLst>
        <pc:grpChg chg="mod">
          <ac:chgData name="Tang Dixin" userId="c4c30fe06e992111" providerId="LiveId" clId="{C9150751-3A21-44CE-8DFA-8630B5261AB1}" dt="2023-01-30T21:43:13.857" v="352" actId="1076"/>
          <ac:grpSpMkLst>
            <pc:docMk/>
            <pc:sldMk cId="1346187347" sldId="429"/>
            <ac:grpSpMk id="53" creationId="{2D166234-E40E-1E1E-6279-86CDF63830E8}"/>
          </ac:grpSpMkLst>
        </pc:grpChg>
        <pc:grpChg chg="del mod">
          <ac:chgData name="Tang Dixin" userId="c4c30fe06e992111" providerId="LiveId" clId="{C9150751-3A21-44CE-8DFA-8630B5261AB1}" dt="2023-01-30T21:43:01.480" v="350" actId="478"/>
          <ac:grpSpMkLst>
            <pc:docMk/>
            <pc:sldMk cId="1346187347" sldId="429"/>
            <ac:grpSpMk id="64" creationId="{A3629E22-FDB4-AC67-57C9-D228F4A8899B}"/>
          </ac:grpSpMkLst>
        </pc:grpChg>
        <pc:grpChg chg="mod">
          <ac:chgData name="Tang Dixin" userId="c4c30fe06e992111" providerId="LiveId" clId="{C9150751-3A21-44CE-8DFA-8630B5261AB1}" dt="2023-01-30T21:43:13.857" v="352" actId="1076"/>
          <ac:grpSpMkLst>
            <pc:docMk/>
            <pc:sldMk cId="1346187347" sldId="429"/>
            <ac:grpSpMk id="73" creationId="{F404309D-0E5D-320D-EF60-C93E1355F350}"/>
          </ac:grpSpMkLst>
        </pc:grpChg>
        <pc:picChg chg="del topLvl">
          <ac:chgData name="Tang Dixin" userId="c4c30fe06e992111" providerId="LiveId" clId="{C9150751-3A21-44CE-8DFA-8630B5261AB1}" dt="2023-01-30T21:43:01.480" v="350" actId="478"/>
          <ac:picMkLst>
            <pc:docMk/>
            <pc:sldMk cId="1346187347" sldId="429"/>
            <ac:picMk id="61" creationId="{DBAC4DF8-7084-3133-17CB-A9DD9311A31C}"/>
          </ac:picMkLst>
        </pc:picChg>
        <pc:picChg chg="del">
          <ac:chgData name="Tang Dixin" userId="c4c30fe06e992111" providerId="LiveId" clId="{C9150751-3A21-44CE-8DFA-8630B5261AB1}" dt="2023-01-30T21:42:59.445" v="349" actId="478"/>
          <ac:picMkLst>
            <pc:docMk/>
            <pc:sldMk cId="1346187347" sldId="429"/>
            <ac:picMk id="62" creationId="{1D8531C0-E60D-EC39-B863-62CCB50584B5}"/>
          </ac:picMkLst>
        </pc:picChg>
        <pc:picChg chg="mod topLvl">
          <ac:chgData name="Tang Dixin" userId="c4c30fe06e992111" providerId="LiveId" clId="{C9150751-3A21-44CE-8DFA-8630B5261AB1}" dt="2023-01-30T21:43:13.857" v="352" actId="1076"/>
          <ac:picMkLst>
            <pc:docMk/>
            <pc:sldMk cId="1346187347" sldId="429"/>
            <ac:picMk id="63" creationId="{124DAD43-CB98-0605-2595-F6998C14C180}"/>
          </ac:picMkLst>
        </pc:picChg>
      </pc:sldChg>
      <pc:sldChg chg="addSp delSp modSp mod">
        <pc:chgData name="Tang Dixin" userId="c4c30fe06e992111" providerId="LiveId" clId="{C9150751-3A21-44CE-8DFA-8630B5261AB1}" dt="2023-01-30T21:43:41.321" v="357" actId="207"/>
        <pc:sldMkLst>
          <pc:docMk/>
          <pc:sldMk cId="604909089" sldId="432"/>
        </pc:sldMkLst>
        <pc:spChg chg="mod">
          <ac:chgData name="Tang Dixin" userId="c4c30fe06e992111" providerId="LiveId" clId="{C9150751-3A21-44CE-8DFA-8630B5261AB1}" dt="2023-01-30T21:43:26.023" v="354"/>
          <ac:spMkLst>
            <pc:docMk/>
            <pc:sldMk cId="604909089" sldId="432"/>
            <ac:spMk id="5" creationId="{9796CCF8-03B0-7B14-DBE4-F3FCF34F569C}"/>
          </ac:spMkLst>
        </pc:spChg>
        <pc:spChg chg="mod">
          <ac:chgData name="Tang Dixin" userId="c4c30fe06e992111" providerId="LiveId" clId="{C9150751-3A21-44CE-8DFA-8630B5261AB1}" dt="2023-01-30T21:43:26.023" v="354"/>
          <ac:spMkLst>
            <pc:docMk/>
            <pc:sldMk cId="604909089" sldId="432"/>
            <ac:spMk id="9" creationId="{C2F26EA4-F627-C414-73E1-B24A7486DD86}"/>
          </ac:spMkLst>
        </pc:spChg>
        <pc:spChg chg="mod">
          <ac:chgData name="Tang Dixin" userId="c4c30fe06e992111" providerId="LiveId" clId="{C9150751-3A21-44CE-8DFA-8630B5261AB1}" dt="2023-01-30T21:43:41.321" v="357" actId="207"/>
          <ac:spMkLst>
            <pc:docMk/>
            <pc:sldMk cId="604909089" sldId="432"/>
            <ac:spMk id="82" creationId="{163D4F5E-C4F1-C818-43A3-8E192519CB79}"/>
          </ac:spMkLst>
        </pc:spChg>
        <pc:grpChg chg="add mod">
          <ac:chgData name="Tang Dixin" userId="c4c30fe06e992111" providerId="LiveId" clId="{C9150751-3A21-44CE-8DFA-8630B5261AB1}" dt="2023-01-30T21:43:26.023" v="354"/>
          <ac:grpSpMkLst>
            <pc:docMk/>
            <pc:sldMk cId="604909089" sldId="432"/>
            <ac:grpSpMk id="2" creationId="{A9BAD609-AFA0-00E7-F0F3-A64C4467D270}"/>
          </ac:grpSpMkLst>
        </pc:grpChg>
        <pc:grpChg chg="mod">
          <ac:chgData name="Tang Dixin" userId="c4c30fe06e992111" providerId="LiveId" clId="{C9150751-3A21-44CE-8DFA-8630B5261AB1}" dt="2023-01-30T21:43:26.023" v="354"/>
          <ac:grpSpMkLst>
            <pc:docMk/>
            <pc:sldMk cId="604909089" sldId="432"/>
            <ac:grpSpMk id="8" creationId="{9E3E58A2-D132-ABDF-8389-A21A42D5F70E}"/>
          </ac:grpSpMkLst>
        </pc:grpChg>
        <pc:grpChg chg="add mod">
          <ac:chgData name="Tang Dixin" userId="c4c30fe06e992111" providerId="LiveId" clId="{C9150751-3A21-44CE-8DFA-8630B5261AB1}" dt="2023-01-30T21:43:26.023" v="354"/>
          <ac:grpSpMkLst>
            <pc:docMk/>
            <pc:sldMk cId="604909089" sldId="432"/>
            <ac:grpSpMk id="13" creationId="{DA3F59C6-9F1C-8450-BDFB-EBA48BD50133}"/>
          </ac:grpSpMkLst>
        </pc:grpChg>
        <pc:grpChg chg="del">
          <ac:chgData name="Tang Dixin" userId="c4c30fe06e992111" providerId="LiveId" clId="{C9150751-3A21-44CE-8DFA-8630B5261AB1}" dt="2023-01-30T21:43:19.692" v="353" actId="478"/>
          <ac:grpSpMkLst>
            <pc:docMk/>
            <pc:sldMk cId="604909089" sldId="432"/>
            <ac:grpSpMk id="53" creationId="{2D166234-E40E-1E1E-6279-86CDF63830E8}"/>
          </ac:grpSpMkLst>
        </pc:grpChg>
        <pc:grpChg chg="del">
          <ac:chgData name="Tang Dixin" userId="c4c30fe06e992111" providerId="LiveId" clId="{C9150751-3A21-44CE-8DFA-8630B5261AB1}" dt="2023-01-30T21:43:19.692" v="353" actId="478"/>
          <ac:grpSpMkLst>
            <pc:docMk/>
            <pc:sldMk cId="604909089" sldId="432"/>
            <ac:grpSpMk id="64" creationId="{A3629E22-FDB4-AC67-57C9-D228F4A8899B}"/>
          </ac:grpSpMkLst>
        </pc:grpChg>
        <pc:grpChg chg="del">
          <ac:chgData name="Tang Dixin" userId="c4c30fe06e992111" providerId="LiveId" clId="{C9150751-3A21-44CE-8DFA-8630B5261AB1}" dt="2023-01-30T21:43:19.692" v="353" actId="478"/>
          <ac:grpSpMkLst>
            <pc:docMk/>
            <pc:sldMk cId="604909089" sldId="432"/>
            <ac:grpSpMk id="73" creationId="{F404309D-0E5D-320D-EF60-C93E1355F350}"/>
          </ac:grpSpMkLst>
        </pc:grpChg>
        <pc:picChg chg="mod">
          <ac:chgData name="Tang Dixin" userId="c4c30fe06e992111" providerId="LiveId" clId="{C9150751-3A21-44CE-8DFA-8630B5261AB1}" dt="2023-01-30T21:43:26.023" v="354"/>
          <ac:picMkLst>
            <pc:docMk/>
            <pc:sldMk cId="604909089" sldId="432"/>
            <ac:picMk id="6" creationId="{A81E6F43-34BE-015F-EA0C-92B6E15E07F7}"/>
          </ac:picMkLst>
        </pc:picChg>
        <pc:picChg chg="mod">
          <ac:chgData name="Tang Dixin" userId="c4c30fe06e992111" providerId="LiveId" clId="{C9150751-3A21-44CE-8DFA-8630B5261AB1}" dt="2023-01-30T21:43:26.023" v="354"/>
          <ac:picMkLst>
            <pc:docMk/>
            <pc:sldMk cId="604909089" sldId="432"/>
            <ac:picMk id="7" creationId="{560CBBAA-B1BE-7376-FD99-0B99BBC5BDBD}"/>
          </ac:picMkLst>
        </pc:picChg>
        <pc:picChg chg="mod">
          <ac:chgData name="Tang Dixin" userId="c4c30fe06e992111" providerId="LiveId" clId="{C9150751-3A21-44CE-8DFA-8630B5261AB1}" dt="2023-01-30T21:43:26.023" v="354"/>
          <ac:picMkLst>
            <pc:docMk/>
            <pc:sldMk cId="604909089" sldId="432"/>
            <ac:picMk id="10" creationId="{6F6B9BA0-C6A9-B4E5-4855-5A2EABF8B37A}"/>
          </ac:picMkLst>
        </pc:picChg>
        <pc:picChg chg="mod">
          <ac:chgData name="Tang Dixin" userId="c4c30fe06e992111" providerId="LiveId" clId="{C9150751-3A21-44CE-8DFA-8630B5261AB1}" dt="2023-01-30T21:43:26.023" v="354"/>
          <ac:picMkLst>
            <pc:docMk/>
            <pc:sldMk cId="604909089" sldId="432"/>
            <ac:picMk id="11" creationId="{24CDC115-ACA7-F678-7375-6BE637A05800}"/>
          </ac:picMkLst>
        </pc:picChg>
        <pc:picChg chg="add mod">
          <ac:chgData name="Tang Dixin" userId="c4c30fe06e992111" providerId="LiveId" clId="{C9150751-3A21-44CE-8DFA-8630B5261AB1}" dt="2023-01-30T21:43:26.023" v="354"/>
          <ac:picMkLst>
            <pc:docMk/>
            <pc:sldMk cId="604909089" sldId="432"/>
            <ac:picMk id="12" creationId="{AC32C290-3A7D-0FB1-6FFB-2D2F3ED4B017}"/>
          </ac:picMkLst>
        </pc:picChg>
        <pc:cxnChg chg="mod">
          <ac:chgData name="Tang Dixin" userId="c4c30fe06e992111" providerId="LiveId" clId="{C9150751-3A21-44CE-8DFA-8630B5261AB1}" dt="2023-01-30T21:43:26.023" v="354"/>
          <ac:cxnSpMkLst>
            <pc:docMk/>
            <pc:sldMk cId="604909089" sldId="432"/>
            <ac:cxnSpMk id="14" creationId="{B7A3CDEC-31A5-D04A-E966-1F44DF8006C2}"/>
          </ac:cxnSpMkLst>
        </pc:cxnChg>
        <pc:cxnChg chg="mod">
          <ac:chgData name="Tang Dixin" userId="c4c30fe06e992111" providerId="LiveId" clId="{C9150751-3A21-44CE-8DFA-8630B5261AB1}" dt="2023-01-30T21:43:26.023" v="354"/>
          <ac:cxnSpMkLst>
            <pc:docMk/>
            <pc:sldMk cId="604909089" sldId="432"/>
            <ac:cxnSpMk id="15" creationId="{FF0CDFEF-6E5B-C856-A0EE-C219207D0CA9}"/>
          </ac:cxnSpMkLst>
        </pc:cxnChg>
      </pc:sldChg>
      <pc:sldChg chg="addSp delSp modSp mod">
        <pc:chgData name="Tang Dixin" userId="c4c30fe06e992111" providerId="LiveId" clId="{C9150751-3A21-44CE-8DFA-8630B5261AB1}" dt="2023-01-30T21:43:31.079" v="356"/>
        <pc:sldMkLst>
          <pc:docMk/>
          <pc:sldMk cId="3535975804" sldId="433"/>
        </pc:sldMkLst>
        <pc:spChg chg="mod">
          <ac:chgData name="Tang Dixin" userId="c4c30fe06e992111" providerId="LiveId" clId="{C9150751-3A21-44CE-8DFA-8630B5261AB1}" dt="2023-01-30T21:43:31.079" v="356"/>
          <ac:spMkLst>
            <pc:docMk/>
            <pc:sldMk cId="3535975804" sldId="433"/>
            <ac:spMk id="5" creationId="{47255CC0-EB30-98F8-37CE-F070C4EEA9AF}"/>
          </ac:spMkLst>
        </pc:spChg>
        <pc:spChg chg="mod">
          <ac:chgData name="Tang Dixin" userId="c4c30fe06e992111" providerId="LiveId" clId="{C9150751-3A21-44CE-8DFA-8630B5261AB1}" dt="2023-01-30T21:43:31.079" v="356"/>
          <ac:spMkLst>
            <pc:docMk/>
            <pc:sldMk cId="3535975804" sldId="433"/>
            <ac:spMk id="9" creationId="{5BCC4BB6-1E6F-41D3-42BF-8BE7C761672C}"/>
          </ac:spMkLst>
        </pc:spChg>
        <pc:grpChg chg="add mod">
          <ac:chgData name="Tang Dixin" userId="c4c30fe06e992111" providerId="LiveId" clId="{C9150751-3A21-44CE-8DFA-8630B5261AB1}" dt="2023-01-30T21:43:31.079" v="356"/>
          <ac:grpSpMkLst>
            <pc:docMk/>
            <pc:sldMk cId="3535975804" sldId="433"/>
            <ac:grpSpMk id="2" creationId="{22B118AA-D6BF-5B0A-8403-D35643A0510A}"/>
          </ac:grpSpMkLst>
        </pc:grpChg>
        <pc:grpChg chg="mod">
          <ac:chgData name="Tang Dixin" userId="c4c30fe06e992111" providerId="LiveId" clId="{C9150751-3A21-44CE-8DFA-8630B5261AB1}" dt="2023-01-30T21:43:31.079" v="356"/>
          <ac:grpSpMkLst>
            <pc:docMk/>
            <pc:sldMk cId="3535975804" sldId="433"/>
            <ac:grpSpMk id="8" creationId="{2F46A7C2-B010-890A-065B-0AEEE944D79E}"/>
          </ac:grpSpMkLst>
        </pc:grpChg>
        <pc:grpChg chg="add mod">
          <ac:chgData name="Tang Dixin" userId="c4c30fe06e992111" providerId="LiveId" clId="{C9150751-3A21-44CE-8DFA-8630B5261AB1}" dt="2023-01-30T21:43:31.079" v="356"/>
          <ac:grpSpMkLst>
            <pc:docMk/>
            <pc:sldMk cId="3535975804" sldId="433"/>
            <ac:grpSpMk id="13" creationId="{C1D8ED76-30E1-9585-DD23-D6063935D120}"/>
          </ac:grpSpMkLst>
        </pc:grpChg>
        <pc:grpChg chg="del">
          <ac:chgData name="Tang Dixin" userId="c4c30fe06e992111" providerId="LiveId" clId="{C9150751-3A21-44CE-8DFA-8630B5261AB1}" dt="2023-01-30T21:43:30.554" v="355" actId="478"/>
          <ac:grpSpMkLst>
            <pc:docMk/>
            <pc:sldMk cId="3535975804" sldId="433"/>
            <ac:grpSpMk id="53" creationId="{2D166234-E40E-1E1E-6279-86CDF63830E8}"/>
          </ac:grpSpMkLst>
        </pc:grpChg>
        <pc:grpChg chg="del">
          <ac:chgData name="Tang Dixin" userId="c4c30fe06e992111" providerId="LiveId" clId="{C9150751-3A21-44CE-8DFA-8630B5261AB1}" dt="2023-01-30T21:43:30.554" v="355" actId="478"/>
          <ac:grpSpMkLst>
            <pc:docMk/>
            <pc:sldMk cId="3535975804" sldId="433"/>
            <ac:grpSpMk id="64" creationId="{A3629E22-FDB4-AC67-57C9-D228F4A8899B}"/>
          </ac:grpSpMkLst>
        </pc:grpChg>
        <pc:grpChg chg="del">
          <ac:chgData name="Tang Dixin" userId="c4c30fe06e992111" providerId="LiveId" clId="{C9150751-3A21-44CE-8DFA-8630B5261AB1}" dt="2023-01-30T21:43:30.554" v="355" actId="478"/>
          <ac:grpSpMkLst>
            <pc:docMk/>
            <pc:sldMk cId="3535975804" sldId="433"/>
            <ac:grpSpMk id="73" creationId="{F404309D-0E5D-320D-EF60-C93E1355F350}"/>
          </ac:grpSpMkLst>
        </pc:grpChg>
        <pc:picChg chg="mod">
          <ac:chgData name="Tang Dixin" userId="c4c30fe06e992111" providerId="LiveId" clId="{C9150751-3A21-44CE-8DFA-8630B5261AB1}" dt="2023-01-30T21:43:31.079" v="356"/>
          <ac:picMkLst>
            <pc:docMk/>
            <pc:sldMk cId="3535975804" sldId="433"/>
            <ac:picMk id="6" creationId="{9A57C47A-5044-BBAF-854B-7E80C98D7726}"/>
          </ac:picMkLst>
        </pc:picChg>
        <pc:picChg chg="mod">
          <ac:chgData name="Tang Dixin" userId="c4c30fe06e992111" providerId="LiveId" clId="{C9150751-3A21-44CE-8DFA-8630B5261AB1}" dt="2023-01-30T21:43:31.079" v="356"/>
          <ac:picMkLst>
            <pc:docMk/>
            <pc:sldMk cId="3535975804" sldId="433"/>
            <ac:picMk id="7" creationId="{84F6ACF1-45DA-1C13-2C86-3A5B4F4F7C20}"/>
          </ac:picMkLst>
        </pc:picChg>
        <pc:picChg chg="mod">
          <ac:chgData name="Tang Dixin" userId="c4c30fe06e992111" providerId="LiveId" clId="{C9150751-3A21-44CE-8DFA-8630B5261AB1}" dt="2023-01-30T21:43:31.079" v="356"/>
          <ac:picMkLst>
            <pc:docMk/>
            <pc:sldMk cId="3535975804" sldId="433"/>
            <ac:picMk id="10" creationId="{60A61922-D516-7298-DB45-A7B4CDBB7E4A}"/>
          </ac:picMkLst>
        </pc:picChg>
        <pc:picChg chg="mod">
          <ac:chgData name="Tang Dixin" userId="c4c30fe06e992111" providerId="LiveId" clId="{C9150751-3A21-44CE-8DFA-8630B5261AB1}" dt="2023-01-30T21:43:31.079" v="356"/>
          <ac:picMkLst>
            <pc:docMk/>
            <pc:sldMk cId="3535975804" sldId="433"/>
            <ac:picMk id="11" creationId="{1263A3FB-686C-D925-DB56-423344D09344}"/>
          </ac:picMkLst>
        </pc:picChg>
        <pc:picChg chg="add mod">
          <ac:chgData name="Tang Dixin" userId="c4c30fe06e992111" providerId="LiveId" clId="{C9150751-3A21-44CE-8DFA-8630B5261AB1}" dt="2023-01-30T21:43:31.079" v="356"/>
          <ac:picMkLst>
            <pc:docMk/>
            <pc:sldMk cId="3535975804" sldId="433"/>
            <ac:picMk id="12" creationId="{CAFE3994-8262-A59C-DA57-EDC116F649B3}"/>
          </ac:picMkLst>
        </pc:picChg>
        <pc:cxnChg chg="mod">
          <ac:chgData name="Tang Dixin" userId="c4c30fe06e992111" providerId="LiveId" clId="{C9150751-3A21-44CE-8DFA-8630B5261AB1}" dt="2023-01-30T21:43:31.079" v="356"/>
          <ac:cxnSpMkLst>
            <pc:docMk/>
            <pc:sldMk cId="3535975804" sldId="433"/>
            <ac:cxnSpMk id="14" creationId="{B4CA6CEA-1BE9-36CD-FDC1-9E8503AA247F}"/>
          </ac:cxnSpMkLst>
        </pc:cxnChg>
        <pc:cxnChg chg="mod">
          <ac:chgData name="Tang Dixin" userId="c4c30fe06e992111" providerId="LiveId" clId="{C9150751-3A21-44CE-8DFA-8630B5261AB1}" dt="2023-01-30T21:43:31.079" v="356"/>
          <ac:cxnSpMkLst>
            <pc:docMk/>
            <pc:sldMk cId="3535975804" sldId="433"/>
            <ac:cxnSpMk id="15" creationId="{FCE7F53E-52BF-8D24-7FF3-4FC2D6A61285}"/>
          </ac:cxnSpMkLst>
        </pc:cxnChg>
      </pc:sldChg>
      <pc:sldChg chg="delSp new del mod">
        <pc:chgData name="Tang Dixin" userId="c4c30fe06e992111" providerId="LiveId" clId="{C9150751-3A21-44CE-8DFA-8630B5261AB1}" dt="2023-01-30T18:34:15.178" v="3" actId="47"/>
        <pc:sldMkLst>
          <pc:docMk/>
          <pc:sldMk cId="536181893" sldId="464"/>
        </pc:sldMkLst>
        <pc:spChg chg="del">
          <ac:chgData name="Tang Dixin" userId="c4c30fe06e992111" providerId="LiveId" clId="{C9150751-3A21-44CE-8DFA-8630B5261AB1}" dt="2023-01-30T18:29:35.470" v="1" actId="478"/>
          <ac:spMkLst>
            <pc:docMk/>
            <pc:sldMk cId="536181893" sldId="464"/>
            <ac:spMk id="2" creationId="{84CD8C42-B053-6026-C9F4-F791E51E63BA}"/>
          </ac:spMkLst>
        </pc:spChg>
        <pc:spChg chg="del">
          <ac:chgData name="Tang Dixin" userId="c4c30fe06e992111" providerId="LiveId" clId="{C9150751-3A21-44CE-8DFA-8630B5261AB1}" dt="2023-01-30T18:29:38.550" v="2" actId="478"/>
          <ac:spMkLst>
            <pc:docMk/>
            <pc:sldMk cId="536181893" sldId="464"/>
            <ac:spMk id="3" creationId="{36DC2A72-8F19-8C8B-3503-9DCC32D48BCF}"/>
          </ac:spMkLst>
        </pc:spChg>
      </pc:sldChg>
      <pc:sldChg chg="addSp delSp modSp add mod addAnim delAnim modAnim">
        <pc:chgData name="Tang Dixin" userId="c4c30fe06e992111" providerId="LiveId" clId="{C9150751-3A21-44CE-8DFA-8630B5261AB1}" dt="2023-01-30T21:50:09.631" v="420" actId="14100"/>
        <pc:sldMkLst>
          <pc:docMk/>
          <pc:sldMk cId="3550065153" sldId="464"/>
        </pc:sldMkLst>
        <pc:spChg chg="add mod topLvl">
          <ac:chgData name="Tang Dixin" userId="c4c30fe06e992111" providerId="LiveId" clId="{C9150751-3A21-44CE-8DFA-8630B5261AB1}" dt="2023-01-30T21:49:35.534" v="408" actId="1076"/>
          <ac:spMkLst>
            <pc:docMk/>
            <pc:sldMk cId="3550065153" sldId="464"/>
            <ac:spMk id="5" creationId="{06D2D496-55F2-D0FE-FBAF-7E7C837211DD}"/>
          </ac:spMkLst>
        </pc:spChg>
        <pc:spChg chg="add del mod topLvl">
          <ac:chgData name="Tang Dixin" userId="c4c30fe06e992111" providerId="LiveId" clId="{C9150751-3A21-44CE-8DFA-8630B5261AB1}" dt="2023-01-30T21:42:08.037" v="343" actId="478"/>
          <ac:spMkLst>
            <pc:docMk/>
            <pc:sldMk cId="3550065153" sldId="464"/>
            <ac:spMk id="6" creationId="{35214248-85EC-C403-22F8-170479F16EBF}"/>
          </ac:spMkLst>
        </pc:spChg>
        <pc:spChg chg="add mod topLvl">
          <ac:chgData name="Tang Dixin" userId="c4c30fe06e992111" providerId="LiveId" clId="{C9150751-3A21-44CE-8DFA-8630B5261AB1}" dt="2023-01-30T21:49:35.534" v="408" actId="1076"/>
          <ac:spMkLst>
            <pc:docMk/>
            <pc:sldMk cId="3550065153" sldId="464"/>
            <ac:spMk id="7" creationId="{8CB6CDA5-1D35-8806-73DD-FEFCAE9C9F05}"/>
          </ac:spMkLst>
        </pc:spChg>
        <pc:spChg chg="add del mod topLvl">
          <ac:chgData name="Tang Dixin" userId="c4c30fe06e992111" providerId="LiveId" clId="{C9150751-3A21-44CE-8DFA-8630B5261AB1}" dt="2023-01-30T21:42:06.967" v="342" actId="478"/>
          <ac:spMkLst>
            <pc:docMk/>
            <pc:sldMk cId="3550065153" sldId="464"/>
            <ac:spMk id="8" creationId="{D2783ECF-3739-74F0-D54B-BCA2E1C8E1CB}"/>
          </ac:spMkLst>
        </pc:spChg>
        <pc:spChg chg="add mod topLvl">
          <ac:chgData name="Tang Dixin" userId="c4c30fe06e992111" providerId="LiveId" clId="{C9150751-3A21-44CE-8DFA-8630B5261AB1}" dt="2023-01-30T21:49:35.534" v="408" actId="1076"/>
          <ac:spMkLst>
            <pc:docMk/>
            <pc:sldMk cId="3550065153" sldId="464"/>
            <ac:spMk id="11" creationId="{74A8EAFB-9FDB-5A5F-315B-D80257D92CB6}"/>
          </ac:spMkLst>
        </pc:spChg>
        <pc:spChg chg="add mod">
          <ac:chgData name="Tang Dixin" userId="c4c30fe06e992111" providerId="LiveId" clId="{C9150751-3A21-44CE-8DFA-8630B5261AB1}" dt="2023-01-30T21:49:35.534" v="408" actId="1076"/>
          <ac:spMkLst>
            <pc:docMk/>
            <pc:sldMk cId="3550065153" sldId="464"/>
            <ac:spMk id="15" creationId="{A5DFB8A0-7014-681E-49F0-9D44A2772303}"/>
          </ac:spMkLst>
        </pc:spChg>
        <pc:spChg chg="add mod">
          <ac:chgData name="Tang Dixin" userId="c4c30fe06e992111" providerId="LiveId" clId="{C9150751-3A21-44CE-8DFA-8630B5261AB1}" dt="2023-01-30T21:46:10.321" v="400" actId="164"/>
          <ac:spMkLst>
            <pc:docMk/>
            <pc:sldMk cId="3550065153" sldId="464"/>
            <ac:spMk id="19" creationId="{64C4C44E-C7A2-A4A1-7F41-CFC89BBF0050}"/>
          </ac:spMkLst>
        </pc:spChg>
        <pc:spChg chg="mod">
          <ac:chgData name="Tang Dixin" userId="c4c30fe06e992111" providerId="LiveId" clId="{C9150751-3A21-44CE-8DFA-8630B5261AB1}" dt="2023-01-30T21:46:30.118" v="403"/>
          <ac:spMkLst>
            <pc:docMk/>
            <pc:sldMk cId="3550065153" sldId="464"/>
            <ac:spMk id="23" creationId="{4BB9D706-51C7-5DBC-D7F7-FB52F5E91AE7}"/>
          </ac:spMkLst>
        </pc:spChg>
        <pc:spChg chg="add del mod">
          <ac:chgData name="Tang Dixin" userId="c4c30fe06e992111" providerId="LiveId" clId="{C9150751-3A21-44CE-8DFA-8630B5261AB1}" dt="2023-01-30T21:50:09.125" v="419" actId="1076"/>
          <ac:spMkLst>
            <pc:docMk/>
            <pc:sldMk cId="3550065153" sldId="464"/>
            <ac:spMk id="25" creationId="{D90D88AC-371B-9E39-CDEA-3826E391D17B}"/>
          </ac:spMkLst>
        </pc:spChg>
        <pc:spChg chg="add mod">
          <ac:chgData name="Tang Dixin" userId="c4c30fe06e992111" providerId="LiveId" clId="{C9150751-3A21-44CE-8DFA-8630B5261AB1}" dt="2023-01-30T21:50:08.159" v="416" actId="1076"/>
          <ac:spMkLst>
            <pc:docMk/>
            <pc:sldMk cId="3550065153" sldId="464"/>
            <ac:spMk id="27" creationId="{B478963A-1204-649E-1669-5CDD4AA0CAEB}"/>
          </ac:spMkLst>
        </pc:spChg>
        <pc:spChg chg="add mod">
          <ac:chgData name="Tang Dixin" userId="c4c30fe06e992111" providerId="LiveId" clId="{C9150751-3A21-44CE-8DFA-8630B5261AB1}" dt="2023-01-30T21:50:08.159" v="416" actId="1076"/>
          <ac:spMkLst>
            <pc:docMk/>
            <pc:sldMk cId="3550065153" sldId="464"/>
            <ac:spMk id="28" creationId="{A75F34BF-E3ED-6D77-7D79-96CD4A745A0D}"/>
          </ac:spMkLst>
        </pc:spChg>
        <pc:spChg chg="add mod">
          <ac:chgData name="Tang Dixin" userId="c4c30fe06e992111" providerId="LiveId" clId="{C9150751-3A21-44CE-8DFA-8630B5261AB1}" dt="2023-01-30T21:50:09.631" v="420" actId="14100"/>
          <ac:spMkLst>
            <pc:docMk/>
            <pc:sldMk cId="3550065153" sldId="464"/>
            <ac:spMk id="29" creationId="{2A9FD117-93E1-705E-E94B-6404F036E6AA}"/>
          </ac:spMkLst>
        </pc:spChg>
        <pc:spChg chg="mod">
          <ac:chgData name="Tang Dixin" userId="c4c30fe06e992111" providerId="LiveId" clId="{C9150751-3A21-44CE-8DFA-8630B5261AB1}" dt="2023-01-30T21:46:30.118" v="403"/>
          <ac:spMkLst>
            <pc:docMk/>
            <pc:sldMk cId="3550065153" sldId="464"/>
            <ac:spMk id="31" creationId="{290888B6-88D1-3DB5-3A42-0F1BB719F10E}"/>
          </ac:spMkLst>
        </pc:spChg>
        <pc:spChg chg="mod">
          <ac:chgData name="Tang Dixin" userId="c4c30fe06e992111" providerId="LiveId" clId="{C9150751-3A21-44CE-8DFA-8630B5261AB1}" dt="2023-01-30T21:46:30.118" v="403"/>
          <ac:spMkLst>
            <pc:docMk/>
            <pc:sldMk cId="3550065153" sldId="464"/>
            <ac:spMk id="35" creationId="{A0BBAC4F-A0B2-4AC5-0EBB-4BD73373D6EB}"/>
          </ac:spMkLst>
        </pc:spChg>
        <pc:spChg chg="mod">
          <ac:chgData name="Tang Dixin" userId="c4c30fe06e992111" providerId="LiveId" clId="{C9150751-3A21-44CE-8DFA-8630B5261AB1}" dt="2023-01-30T21:46:30.118" v="403"/>
          <ac:spMkLst>
            <pc:docMk/>
            <pc:sldMk cId="3550065153" sldId="464"/>
            <ac:spMk id="40" creationId="{43FC4702-DBF9-D9AE-41CE-35B4F5FF82A0}"/>
          </ac:spMkLst>
        </pc:spChg>
        <pc:spChg chg="mod">
          <ac:chgData name="Tang Dixin" userId="c4c30fe06e992111" providerId="LiveId" clId="{C9150751-3A21-44CE-8DFA-8630B5261AB1}" dt="2023-01-30T21:46:30.118" v="403"/>
          <ac:spMkLst>
            <pc:docMk/>
            <pc:sldMk cId="3550065153" sldId="464"/>
            <ac:spMk id="41" creationId="{B0564F14-6438-FE60-32EF-E7B29E6E305D}"/>
          </ac:spMkLst>
        </pc:spChg>
        <pc:spChg chg="mod">
          <ac:chgData name="Tang Dixin" userId="c4c30fe06e992111" providerId="LiveId" clId="{C9150751-3A21-44CE-8DFA-8630B5261AB1}" dt="2023-01-30T21:46:30.118" v="403"/>
          <ac:spMkLst>
            <pc:docMk/>
            <pc:sldMk cId="3550065153" sldId="464"/>
            <ac:spMk id="42" creationId="{26AE33AB-2229-8B0C-AECE-106FCBF138E9}"/>
          </ac:spMkLst>
        </pc:spChg>
        <pc:spChg chg="mod">
          <ac:chgData name="Tang Dixin" userId="c4c30fe06e992111" providerId="LiveId" clId="{C9150751-3A21-44CE-8DFA-8630B5261AB1}" dt="2023-01-30T21:46:30.118" v="403"/>
          <ac:spMkLst>
            <pc:docMk/>
            <pc:sldMk cId="3550065153" sldId="464"/>
            <ac:spMk id="44" creationId="{C35EC631-B1FE-B709-4C1D-9DC6D00AAB44}"/>
          </ac:spMkLst>
        </pc:spChg>
        <pc:spChg chg="mod">
          <ac:chgData name="Tang Dixin" userId="c4c30fe06e992111" providerId="LiveId" clId="{C9150751-3A21-44CE-8DFA-8630B5261AB1}" dt="2023-01-30T21:46:30.118" v="403"/>
          <ac:spMkLst>
            <pc:docMk/>
            <pc:sldMk cId="3550065153" sldId="464"/>
            <ac:spMk id="48" creationId="{0C8CAA2F-E790-7B64-71E3-42D7CED7F063}"/>
          </ac:spMkLst>
        </pc:spChg>
        <pc:spChg chg="mod">
          <ac:chgData name="Tang Dixin" userId="c4c30fe06e992111" providerId="LiveId" clId="{C9150751-3A21-44CE-8DFA-8630B5261AB1}" dt="2023-01-30T21:46:30.118" v="403"/>
          <ac:spMkLst>
            <pc:docMk/>
            <pc:sldMk cId="3550065153" sldId="464"/>
            <ac:spMk id="53" creationId="{4B3DFF6C-A97E-B2DE-1986-D3D69C25FD34}"/>
          </ac:spMkLst>
        </pc:spChg>
        <pc:spChg chg="mod">
          <ac:chgData name="Tang Dixin" userId="c4c30fe06e992111" providerId="LiveId" clId="{C9150751-3A21-44CE-8DFA-8630B5261AB1}" dt="2023-01-30T21:46:30.118" v="403"/>
          <ac:spMkLst>
            <pc:docMk/>
            <pc:sldMk cId="3550065153" sldId="464"/>
            <ac:spMk id="54" creationId="{021AD51A-E4B3-4726-E34D-293D8A876EA7}"/>
          </ac:spMkLst>
        </pc:spChg>
        <pc:spChg chg="mod">
          <ac:chgData name="Tang Dixin" userId="c4c30fe06e992111" providerId="LiveId" clId="{C9150751-3A21-44CE-8DFA-8630B5261AB1}" dt="2023-01-30T21:46:30.118" v="403"/>
          <ac:spMkLst>
            <pc:docMk/>
            <pc:sldMk cId="3550065153" sldId="464"/>
            <ac:spMk id="55" creationId="{ECAB7969-9AD1-24FA-2EF1-417967EE6B26}"/>
          </ac:spMkLst>
        </pc:spChg>
        <pc:spChg chg="mod">
          <ac:chgData name="Tang Dixin" userId="c4c30fe06e992111" providerId="LiveId" clId="{C9150751-3A21-44CE-8DFA-8630B5261AB1}" dt="2023-01-30T21:46:30.118" v="403"/>
          <ac:spMkLst>
            <pc:docMk/>
            <pc:sldMk cId="3550065153" sldId="464"/>
            <ac:spMk id="57" creationId="{089F3806-1CCC-3BD7-D154-2916515212B0}"/>
          </ac:spMkLst>
        </pc:spChg>
        <pc:spChg chg="mod">
          <ac:chgData name="Tang Dixin" userId="c4c30fe06e992111" providerId="LiveId" clId="{C9150751-3A21-44CE-8DFA-8630B5261AB1}" dt="2023-01-30T21:46:30.118" v="403"/>
          <ac:spMkLst>
            <pc:docMk/>
            <pc:sldMk cId="3550065153" sldId="464"/>
            <ac:spMk id="61" creationId="{23AF4838-5BF8-6D43-B263-4528DA73FA59}"/>
          </ac:spMkLst>
        </pc:spChg>
        <pc:spChg chg="mod">
          <ac:chgData name="Tang Dixin" userId="c4c30fe06e992111" providerId="LiveId" clId="{C9150751-3A21-44CE-8DFA-8630B5261AB1}" dt="2023-01-30T21:46:30.118" v="403"/>
          <ac:spMkLst>
            <pc:docMk/>
            <pc:sldMk cId="3550065153" sldId="464"/>
            <ac:spMk id="66" creationId="{0A936FD9-D47E-432C-365C-213B497D17F4}"/>
          </ac:spMkLst>
        </pc:spChg>
        <pc:spChg chg="mod">
          <ac:chgData name="Tang Dixin" userId="c4c30fe06e992111" providerId="LiveId" clId="{C9150751-3A21-44CE-8DFA-8630B5261AB1}" dt="2023-01-30T21:46:30.118" v="403"/>
          <ac:spMkLst>
            <pc:docMk/>
            <pc:sldMk cId="3550065153" sldId="464"/>
            <ac:spMk id="68" creationId="{DFEFF756-D740-5001-5883-462FD3358E9D}"/>
          </ac:spMkLst>
        </pc:spChg>
        <pc:spChg chg="mod">
          <ac:chgData name="Tang Dixin" userId="c4c30fe06e992111" providerId="LiveId" clId="{C9150751-3A21-44CE-8DFA-8630B5261AB1}" dt="2023-01-30T21:46:30.118" v="403"/>
          <ac:spMkLst>
            <pc:docMk/>
            <pc:sldMk cId="3550065153" sldId="464"/>
            <ac:spMk id="71" creationId="{F5BBB882-E2D3-39AB-677E-BCA2C5303D1F}"/>
          </ac:spMkLst>
        </pc:spChg>
        <pc:spChg chg="mod">
          <ac:chgData name="Tang Dixin" userId="c4c30fe06e992111" providerId="LiveId" clId="{C9150751-3A21-44CE-8DFA-8630B5261AB1}" dt="2023-01-30T21:46:30.118" v="403"/>
          <ac:spMkLst>
            <pc:docMk/>
            <pc:sldMk cId="3550065153" sldId="464"/>
            <ac:spMk id="76" creationId="{CE7AA5A6-2D44-478B-1A01-23879804CFF5}"/>
          </ac:spMkLst>
        </pc:spChg>
        <pc:spChg chg="mod">
          <ac:chgData name="Tang Dixin" userId="c4c30fe06e992111" providerId="LiveId" clId="{C9150751-3A21-44CE-8DFA-8630B5261AB1}" dt="2023-01-30T21:46:30.118" v="403"/>
          <ac:spMkLst>
            <pc:docMk/>
            <pc:sldMk cId="3550065153" sldId="464"/>
            <ac:spMk id="82" creationId="{F66B36E9-07B2-B593-BB16-B74C80AA29B4}"/>
          </ac:spMkLst>
        </pc:spChg>
        <pc:spChg chg="mod">
          <ac:chgData name="Tang Dixin" userId="c4c30fe06e992111" providerId="LiveId" clId="{C9150751-3A21-44CE-8DFA-8630B5261AB1}" dt="2023-01-30T21:46:30.118" v="403"/>
          <ac:spMkLst>
            <pc:docMk/>
            <pc:sldMk cId="3550065153" sldId="464"/>
            <ac:spMk id="85" creationId="{376E412E-067E-38A9-890F-4EAB2BA69CFD}"/>
          </ac:spMkLst>
        </pc:spChg>
        <pc:spChg chg="mod">
          <ac:chgData name="Tang Dixin" userId="c4c30fe06e992111" providerId="LiveId" clId="{C9150751-3A21-44CE-8DFA-8630B5261AB1}" dt="2023-01-30T21:46:30.118" v="403"/>
          <ac:spMkLst>
            <pc:docMk/>
            <pc:sldMk cId="3550065153" sldId="464"/>
            <ac:spMk id="90" creationId="{DDEE36E2-28D8-BAAF-64C3-282D14AC40C3}"/>
          </ac:spMkLst>
        </pc:spChg>
        <pc:spChg chg="del">
          <ac:chgData name="Tang Dixin" userId="c4c30fe06e992111" providerId="LiveId" clId="{C9150751-3A21-44CE-8DFA-8630B5261AB1}" dt="2023-01-30T21:29:08.897" v="39" actId="478"/>
          <ac:spMkLst>
            <pc:docMk/>
            <pc:sldMk cId="3550065153" sldId="464"/>
            <ac:spMk id="159" creationId="{B3F30EF4-AB1B-821E-4470-A9F2E49905F9}"/>
          </ac:spMkLst>
        </pc:spChg>
        <pc:spChg chg="del">
          <ac:chgData name="Tang Dixin" userId="c4c30fe06e992111" providerId="LiveId" clId="{C9150751-3A21-44CE-8DFA-8630B5261AB1}" dt="2023-01-30T21:29:08.897" v="39" actId="478"/>
          <ac:spMkLst>
            <pc:docMk/>
            <pc:sldMk cId="3550065153" sldId="464"/>
            <ac:spMk id="161" creationId="{D42FDA21-1E1A-3CED-B839-97ABF5CB2942}"/>
          </ac:spMkLst>
        </pc:spChg>
        <pc:spChg chg="del">
          <ac:chgData name="Tang Dixin" userId="c4c30fe06e992111" providerId="LiveId" clId="{C9150751-3A21-44CE-8DFA-8630B5261AB1}" dt="2023-01-30T21:29:08.897" v="39" actId="478"/>
          <ac:spMkLst>
            <pc:docMk/>
            <pc:sldMk cId="3550065153" sldId="464"/>
            <ac:spMk id="162" creationId="{AE2F2541-DE67-2602-DCC7-EC31A2CE2A08}"/>
          </ac:spMkLst>
        </pc:spChg>
        <pc:spChg chg="mod topLvl">
          <ac:chgData name="Tang Dixin" userId="c4c30fe06e992111" providerId="LiveId" clId="{C9150751-3A21-44CE-8DFA-8630B5261AB1}" dt="2023-01-30T21:49:35.534" v="408" actId="1076"/>
          <ac:spMkLst>
            <pc:docMk/>
            <pc:sldMk cId="3550065153" sldId="464"/>
            <ac:spMk id="219" creationId="{0CFB2BEB-D5ED-5F93-C807-E02E1A9ED36A}"/>
          </ac:spMkLst>
        </pc:spChg>
        <pc:grpChg chg="add del mod">
          <ac:chgData name="Tang Dixin" userId="c4c30fe06e992111" providerId="LiveId" clId="{C9150751-3A21-44CE-8DFA-8630B5261AB1}" dt="2023-01-30T21:38:51.985" v="283" actId="165"/>
          <ac:grpSpMkLst>
            <pc:docMk/>
            <pc:sldMk cId="3550065153" sldId="464"/>
            <ac:grpSpMk id="13" creationId="{84A140CB-AEB7-0560-1066-50CABD925027}"/>
          </ac:grpSpMkLst>
        </pc:grpChg>
        <pc:grpChg chg="add mod">
          <ac:chgData name="Tang Dixin" userId="c4c30fe06e992111" providerId="LiveId" clId="{C9150751-3A21-44CE-8DFA-8630B5261AB1}" dt="2023-01-30T21:49:35.534" v="408" actId="1076"/>
          <ac:grpSpMkLst>
            <pc:docMk/>
            <pc:sldMk cId="3550065153" sldId="464"/>
            <ac:grpSpMk id="20" creationId="{5E5B2F4B-F261-48A7-5B24-4C693F59ECA4}"/>
          </ac:grpSpMkLst>
        </pc:grpChg>
        <pc:grpChg chg="add mod">
          <ac:chgData name="Tang Dixin" userId="c4c30fe06e992111" providerId="LiveId" clId="{C9150751-3A21-44CE-8DFA-8630B5261AB1}" dt="2023-01-30T21:49:17.024" v="405" actId="1076"/>
          <ac:grpSpMkLst>
            <pc:docMk/>
            <pc:sldMk cId="3550065153" sldId="464"/>
            <ac:grpSpMk id="21" creationId="{D603A183-4F33-DDD6-E9CC-B05310ABB262}"/>
          </ac:grpSpMkLst>
        </pc:grpChg>
        <pc:grpChg chg="add mod">
          <ac:chgData name="Tang Dixin" userId="c4c30fe06e992111" providerId="LiveId" clId="{C9150751-3A21-44CE-8DFA-8630B5261AB1}" dt="2023-01-30T21:49:17.024" v="405" actId="1076"/>
          <ac:grpSpMkLst>
            <pc:docMk/>
            <pc:sldMk cId="3550065153" sldId="464"/>
            <ac:grpSpMk id="30" creationId="{62D00CC4-EA57-9D76-AD51-DE73492AD57E}"/>
          </ac:grpSpMkLst>
        </pc:grpChg>
        <pc:grpChg chg="mod">
          <ac:chgData name="Tang Dixin" userId="c4c30fe06e992111" providerId="LiveId" clId="{C9150751-3A21-44CE-8DFA-8630B5261AB1}" dt="2023-01-30T21:46:30.118" v="403"/>
          <ac:grpSpMkLst>
            <pc:docMk/>
            <pc:sldMk cId="3550065153" sldId="464"/>
            <ac:grpSpMk id="32" creationId="{05A8F69E-941B-9D3B-62D4-BD8BBB9716FF}"/>
          </ac:grpSpMkLst>
        </pc:grpChg>
        <pc:grpChg chg="mod">
          <ac:chgData name="Tang Dixin" userId="c4c30fe06e992111" providerId="LiveId" clId="{C9150751-3A21-44CE-8DFA-8630B5261AB1}" dt="2023-01-30T21:46:30.118" v="403"/>
          <ac:grpSpMkLst>
            <pc:docMk/>
            <pc:sldMk cId="3550065153" sldId="464"/>
            <ac:grpSpMk id="33" creationId="{BE8E44DD-2EAA-45FA-1227-2B86A082C3A8}"/>
          </ac:grpSpMkLst>
        </pc:grpChg>
        <pc:grpChg chg="mod">
          <ac:chgData name="Tang Dixin" userId="c4c30fe06e992111" providerId="LiveId" clId="{C9150751-3A21-44CE-8DFA-8630B5261AB1}" dt="2023-01-30T21:46:30.118" v="403"/>
          <ac:grpSpMkLst>
            <pc:docMk/>
            <pc:sldMk cId="3550065153" sldId="464"/>
            <ac:grpSpMk id="34" creationId="{A1B53C52-61B7-0353-6340-8A64AE79B2CE}"/>
          </ac:grpSpMkLst>
        </pc:grpChg>
        <pc:grpChg chg="add mod">
          <ac:chgData name="Tang Dixin" userId="c4c30fe06e992111" providerId="LiveId" clId="{C9150751-3A21-44CE-8DFA-8630B5261AB1}" dt="2023-01-30T21:49:17.024" v="405" actId="1076"/>
          <ac:grpSpMkLst>
            <pc:docMk/>
            <pc:sldMk cId="3550065153" sldId="464"/>
            <ac:grpSpMk id="43" creationId="{CD86E04D-67AC-F41D-82F0-6064F2C9308D}"/>
          </ac:grpSpMkLst>
        </pc:grpChg>
        <pc:grpChg chg="mod">
          <ac:chgData name="Tang Dixin" userId="c4c30fe06e992111" providerId="LiveId" clId="{C9150751-3A21-44CE-8DFA-8630B5261AB1}" dt="2023-01-30T21:46:30.118" v="403"/>
          <ac:grpSpMkLst>
            <pc:docMk/>
            <pc:sldMk cId="3550065153" sldId="464"/>
            <ac:grpSpMk id="45" creationId="{BB32F3B0-E5EC-930C-D04B-C87006234625}"/>
          </ac:grpSpMkLst>
        </pc:grpChg>
        <pc:grpChg chg="mod">
          <ac:chgData name="Tang Dixin" userId="c4c30fe06e992111" providerId="LiveId" clId="{C9150751-3A21-44CE-8DFA-8630B5261AB1}" dt="2023-01-30T21:46:30.118" v="403"/>
          <ac:grpSpMkLst>
            <pc:docMk/>
            <pc:sldMk cId="3550065153" sldId="464"/>
            <ac:grpSpMk id="46" creationId="{9BA5D7B2-340C-08FB-7511-460E8AA23985}"/>
          </ac:grpSpMkLst>
        </pc:grpChg>
        <pc:grpChg chg="mod">
          <ac:chgData name="Tang Dixin" userId="c4c30fe06e992111" providerId="LiveId" clId="{C9150751-3A21-44CE-8DFA-8630B5261AB1}" dt="2023-01-30T21:46:30.118" v="403"/>
          <ac:grpSpMkLst>
            <pc:docMk/>
            <pc:sldMk cId="3550065153" sldId="464"/>
            <ac:grpSpMk id="47" creationId="{072B24C3-9CCA-C7E5-203D-234ADB7E520A}"/>
          </ac:grpSpMkLst>
        </pc:grpChg>
        <pc:grpChg chg="add mod">
          <ac:chgData name="Tang Dixin" userId="c4c30fe06e992111" providerId="LiveId" clId="{C9150751-3A21-44CE-8DFA-8630B5261AB1}" dt="2023-01-30T21:49:17.024" v="405" actId="1076"/>
          <ac:grpSpMkLst>
            <pc:docMk/>
            <pc:sldMk cId="3550065153" sldId="464"/>
            <ac:grpSpMk id="56" creationId="{BB98B8C2-AB7F-7908-5515-94817715F486}"/>
          </ac:grpSpMkLst>
        </pc:grpChg>
        <pc:grpChg chg="mod">
          <ac:chgData name="Tang Dixin" userId="c4c30fe06e992111" providerId="LiveId" clId="{C9150751-3A21-44CE-8DFA-8630B5261AB1}" dt="2023-01-30T21:46:30.118" v="403"/>
          <ac:grpSpMkLst>
            <pc:docMk/>
            <pc:sldMk cId="3550065153" sldId="464"/>
            <ac:grpSpMk id="58" creationId="{2196B05C-FF3B-CB33-8577-21EDAFFCAFA9}"/>
          </ac:grpSpMkLst>
        </pc:grpChg>
        <pc:grpChg chg="mod">
          <ac:chgData name="Tang Dixin" userId="c4c30fe06e992111" providerId="LiveId" clId="{C9150751-3A21-44CE-8DFA-8630B5261AB1}" dt="2023-01-30T21:46:30.118" v="403"/>
          <ac:grpSpMkLst>
            <pc:docMk/>
            <pc:sldMk cId="3550065153" sldId="464"/>
            <ac:grpSpMk id="60" creationId="{AE96283A-736E-2D39-4F1E-75E6BCDD9ECF}"/>
          </ac:grpSpMkLst>
        </pc:grpChg>
        <pc:grpChg chg="add mod">
          <ac:chgData name="Tang Dixin" userId="c4c30fe06e992111" providerId="LiveId" clId="{C9150751-3A21-44CE-8DFA-8630B5261AB1}" dt="2023-01-30T21:49:17.024" v="405" actId="1076"/>
          <ac:grpSpMkLst>
            <pc:docMk/>
            <pc:sldMk cId="3550065153" sldId="464"/>
            <ac:grpSpMk id="67" creationId="{6E60FC6A-93CD-5DC7-7DEF-A8B2DC1A7147}"/>
          </ac:grpSpMkLst>
        </pc:grpChg>
        <pc:grpChg chg="mod">
          <ac:chgData name="Tang Dixin" userId="c4c30fe06e992111" providerId="LiveId" clId="{C9150751-3A21-44CE-8DFA-8630B5261AB1}" dt="2023-01-30T21:46:30.118" v="403"/>
          <ac:grpSpMkLst>
            <pc:docMk/>
            <pc:sldMk cId="3550065153" sldId="464"/>
            <ac:grpSpMk id="69" creationId="{60FC6E7B-0F38-8DC9-E4D2-C329A8428AD0}"/>
          </ac:grpSpMkLst>
        </pc:grpChg>
        <pc:grpChg chg="mod">
          <ac:chgData name="Tang Dixin" userId="c4c30fe06e992111" providerId="LiveId" clId="{C9150751-3A21-44CE-8DFA-8630B5261AB1}" dt="2023-01-30T21:46:30.118" v="403"/>
          <ac:grpSpMkLst>
            <pc:docMk/>
            <pc:sldMk cId="3550065153" sldId="464"/>
            <ac:grpSpMk id="70" creationId="{19C207EE-CFBA-228F-6B87-EEE379A04F1B}"/>
          </ac:grpSpMkLst>
        </pc:grpChg>
        <pc:grpChg chg="add mod">
          <ac:chgData name="Tang Dixin" userId="c4c30fe06e992111" providerId="LiveId" clId="{C9150751-3A21-44CE-8DFA-8630B5261AB1}" dt="2023-01-30T21:49:17.024" v="405" actId="1076"/>
          <ac:grpSpMkLst>
            <pc:docMk/>
            <pc:sldMk cId="3550065153" sldId="464"/>
            <ac:grpSpMk id="77" creationId="{13926DBD-8B85-649D-42E1-814825B3E366}"/>
          </ac:grpSpMkLst>
        </pc:grpChg>
        <pc:grpChg chg="mod">
          <ac:chgData name="Tang Dixin" userId="c4c30fe06e992111" providerId="LiveId" clId="{C9150751-3A21-44CE-8DFA-8630B5261AB1}" dt="2023-01-30T21:46:30.118" v="403"/>
          <ac:grpSpMkLst>
            <pc:docMk/>
            <pc:sldMk cId="3550065153" sldId="464"/>
            <ac:grpSpMk id="78" creationId="{3978910B-3FB9-1691-5B75-3DAA5CDDB94D}"/>
          </ac:grpSpMkLst>
        </pc:grpChg>
        <pc:grpChg chg="mod">
          <ac:chgData name="Tang Dixin" userId="c4c30fe06e992111" providerId="LiveId" clId="{C9150751-3A21-44CE-8DFA-8630B5261AB1}" dt="2023-01-30T21:46:30.118" v="403"/>
          <ac:grpSpMkLst>
            <pc:docMk/>
            <pc:sldMk cId="3550065153" sldId="464"/>
            <ac:grpSpMk id="83" creationId="{29669B47-634F-69B2-5235-96456B0D04D5}"/>
          </ac:grpSpMkLst>
        </pc:grpChg>
        <pc:grpChg chg="mod">
          <ac:chgData name="Tang Dixin" userId="c4c30fe06e992111" providerId="LiveId" clId="{C9150751-3A21-44CE-8DFA-8630B5261AB1}" dt="2023-01-30T21:46:30.118" v="403"/>
          <ac:grpSpMkLst>
            <pc:docMk/>
            <pc:sldMk cId="3550065153" sldId="464"/>
            <ac:grpSpMk id="84" creationId="{8BA6BC2D-2A3D-EF43-C0D0-40AF9BD71099}"/>
          </ac:grpSpMkLst>
        </pc:grpChg>
        <pc:grpChg chg="del">
          <ac:chgData name="Tang Dixin" userId="c4c30fe06e992111" providerId="LiveId" clId="{C9150751-3A21-44CE-8DFA-8630B5261AB1}" dt="2023-01-30T21:29:08.897" v="39" actId="478"/>
          <ac:grpSpMkLst>
            <pc:docMk/>
            <pc:sldMk cId="3550065153" sldId="464"/>
            <ac:grpSpMk id="209" creationId="{6EDC6403-8E36-A15D-4873-F1ABF182D556}"/>
          </ac:grpSpMkLst>
        </pc:grpChg>
        <pc:grpChg chg="del">
          <ac:chgData name="Tang Dixin" userId="c4c30fe06e992111" providerId="LiveId" clId="{C9150751-3A21-44CE-8DFA-8630B5261AB1}" dt="2023-01-30T21:29:08.897" v="39" actId="478"/>
          <ac:grpSpMkLst>
            <pc:docMk/>
            <pc:sldMk cId="3550065153" sldId="464"/>
            <ac:grpSpMk id="214" creationId="{7BD1D3B3-749B-4791-D18B-41C91303939A}"/>
          </ac:grpSpMkLst>
        </pc:grpChg>
        <pc:grpChg chg="del">
          <ac:chgData name="Tang Dixin" userId="c4c30fe06e992111" providerId="LiveId" clId="{C9150751-3A21-44CE-8DFA-8630B5261AB1}" dt="2023-01-30T21:29:08.897" v="39" actId="478"/>
          <ac:grpSpMkLst>
            <pc:docMk/>
            <pc:sldMk cId="3550065153" sldId="464"/>
            <ac:grpSpMk id="243" creationId="{FC172BCB-5BE4-74EB-08E2-C0EB59A7DE02}"/>
          </ac:grpSpMkLst>
        </pc:grpChg>
        <pc:grpChg chg="del">
          <ac:chgData name="Tang Dixin" userId="c4c30fe06e992111" providerId="LiveId" clId="{C9150751-3A21-44CE-8DFA-8630B5261AB1}" dt="2023-01-30T21:29:08.897" v="39" actId="478"/>
          <ac:grpSpMkLst>
            <pc:docMk/>
            <pc:sldMk cId="3550065153" sldId="464"/>
            <ac:grpSpMk id="252" creationId="{B37DE4CC-6F9A-D408-A29D-76939B27688A}"/>
          </ac:grpSpMkLst>
        </pc:grpChg>
        <pc:grpChg chg="del">
          <ac:chgData name="Tang Dixin" userId="c4c30fe06e992111" providerId="LiveId" clId="{C9150751-3A21-44CE-8DFA-8630B5261AB1}" dt="2023-01-30T21:29:08.897" v="39" actId="478"/>
          <ac:grpSpMkLst>
            <pc:docMk/>
            <pc:sldMk cId="3550065153" sldId="464"/>
            <ac:grpSpMk id="267" creationId="{F3475DE5-7353-BA23-38AC-FA7B9C256C80}"/>
          </ac:grpSpMkLst>
        </pc:grpChg>
        <pc:grpChg chg="del">
          <ac:chgData name="Tang Dixin" userId="c4c30fe06e992111" providerId="LiveId" clId="{C9150751-3A21-44CE-8DFA-8630B5261AB1}" dt="2023-01-30T21:29:08.897" v="39" actId="478"/>
          <ac:grpSpMkLst>
            <pc:docMk/>
            <pc:sldMk cId="3550065153" sldId="464"/>
            <ac:grpSpMk id="268" creationId="{8C83C2AA-7DAB-2569-E794-9112FD086A16}"/>
          </ac:grpSpMkLst>
        </pc:grpChg>
        <pc:grpChg chg="del">
          <ac:chgData name="Tang Dixin" userId="c4c30fe06e992111" providerId="LiveId" clId="{C9150751-3A21-44CE-8DFA-8630B5261AB1}" dt="2023-01-30T21:29:08.897" v="39" actId="478"/>
          <ac:grpSpMkLst>
            <pc:docMk/>
            <pc:sldMk cId="3550065153" sldId="464"/>
            <ac:grpSpMk id="269" creationId="{F17BFC48-E561-9489-40D2-B51081BB28CE}"/>
          </ac:grpSpMkLst>
        </pc:grpChg>
        <pc:picChg chg="add mod">
          <ac:chgData name="Tang Dixin" userId="c4c30fe06e992111" providerId="LiveId" clId="{C9150751-3A21-44CE-8DFA-8630B5261AB1}" dt="2023-01-30T21:46:10.321" v="400" actId="164"/>
          <ac:picMkLst>
            <pc:docMk/>
            <pc:sldMk cId="3550065153" sldId="464"/>
            <ac:picMk id="16" creationId="{1B29D59B-7244-9C9D-3368-235B84028F2D}"/>
          </ac:picMkLst>
        </pc:picChg>
        <pc:picChg chg="add mod">
          <ac:chgData name="Tang Dixin" userId="c4c30fe06e992111" providerId="LiveId" clId="{C9150751-3A21-44CE-8DFA-8630B5261AB1}" dt="2023-01-30T21:46:10.321" v="400" actId="164"/>
          <ac:picMkLst>
            <pc:docMk/>
            <pc:sldMk cId="3550065153" sldId="464"/>
            <ac:picMk id="17" creationId="{1EABCAFC-D397-F8C6-DB4F-F9753EFBA8A5}"/>
          </ac:picMkLst>
        </pc:picChg>
        <pc:picChg chg="add mod">
          <ac:chgData name="Tang Dixin" userId="c4c30fe06e992111" providerId="LiveId" clId="{C9150751-3A21-44CE-8DFA-8630B5261AB1}" dt="2023-01-30T21:46:10.321" v="400" actId="164"/>
          <ac:picMkLst>
            <pc:docMk/>
            <pc:sldMk cId="3550065153" sldId="464"/>
            <ac:picMk id="18" creationId="{39C3B855-6895-6E58-F4F5-8417C6E4D72C}"/>
          </ac:picMkLst>
        </pc:picChg>
        <pc:picChg chg="mod">
          <ac:chgData name="Tang Dixin" userId="c4c30fe06e992111" providerId="LiveId" clId="{C9150751-3A21-44CE-8DFA-8630B5261AB1}" dt="2023-01-30T21:46:30.118" v="403"/>
          <ac:picMkLst>
            <pc:docMk/>
            <pc:sldMk cId="3550065153" sldId="464"/>
            <ac:picMk id="24" creationId="{DED3E3DD-24DB-1675-9551-B7E976485B9B}"/>
          </ac:picMkLst>
        </pc:picChg>
        <pc:picChg chg="mod">
          <ac:chgData name="Tang Dixin" userId="c4c30fe06e992111" providerId="LiveId" clId="{C9150751-3A21-44CE-8DFA-8630B5261AB1}" dt="2023-01-30T21:46:30.118" v="403"/>
          <ac:picMkLst>
            <pc:docMk/>
            <pc:sldMk cId="3550065153" sldId="464"/>
            <ac:picMk id="36" creationId="{90FEFA92-AC5B-D46B-9E07-F831EB7A92EA}"/>
          </ac:picMkLst>
        </pc:picChg>
        <pc:picChg chg="mod">
          <ac:chgData name="Tang Dixin" userId="c4c30fe06e992111" providerId="LiveId" clId="{C9150751-3A21-44CE-8DFA-8630B5261AB1}" dt="2023-01-30T21:46:30.118" v="403"/>
          <ac:picMkLst>
            <pc:docMk/>
            <pc:sldMk cId="3550065153" sldId="464"/>
            <ac:picMk id="37" creationId="{72CBAEC8-48B5-75B2-2C34-3D342DF65FEA}"/>
          </ac:picMkLst>
        </pc:picChg>
        <pc:picChg chg="mod">
          <ac:chgData name="Tang Dixin" userId="c4c30fe06e992111" providerId="LiveId" clId="{C9150751-3A21-44CE-8DFA-8630B5261AB1}" dt="2023-01-30T21:46:30.118" v="403"/>
          <ac:picMkLst>
            <pc:docMk/>
            <pc:sldMk cId="3550065153" sldId="464"/>
            <ac:picMk id="38" creationId="{1F81BDF6-7841-EFD6-D5C0-6CB7553CAAD9}"/>
          </ac:picMkLst>
        </pc:picChg>
        <pc:picChg chg="mod">
          <ac:chgData name="Tang Dixin" userId="c4c30fe06e992111" providerId="LiveId" clId="{C9150751-3A21-44CE-8DFA-8630B5261AB1}" dt="2023-01-30T21:46:30.118" v="403"/>
          <ac:picMkLst>
            <pc:docMk/>
            <pc:sldMk cId="3550065153" sldId="464"/>
            <ac:picMk id="39" creationId="{4567E44D-D086-B57A-C4F3-B7AA469FCBD6}"/>
          </ac:picMkLst>
        </pc:picChg>
        <pc:picChg chg="mod">
          <ac:chgData name="Tang Dixin" userId="c4c30fe06e992111" providerId="LiveId" clId="{C9150751-3A21-44CE-8DFA-8630B5261AB1}" dt="2023-01-30T21:46:30.118" v="403"/>
          <ac:picMkLst>
            <pc:docMk/>
            <pc:sldMk cId="3550065153" sldId="464"/>
            <ac:picMk id="49" creationId="{638EE73E-5DC0-9C0B-1B77-BB3E2A528D58}"/>
          </ac:picMkLst>
        </pc:picChg>
        <pc:picChg chg="mod">
          <ac:chgData name="Tang Dixin" userId="c4c30fe06e992111" providerId="LiveId" clId="{C9150751-3A21-44CE-8DFA-8630B5261AB1}" dt="2023-01-30T21:46:30.118" v="403"/>
          <ac:picMkLst>
            <pc:docMk/>
            <pc:sldMk cId="3550065153" sldId="464"/>
            <ac:picMk id="50" creationId="{D94977BC-758C-91AB-3A5C-C6707C624CF8}"/>
          </ac:picMkLst>
        </pc:picChg>
        <pc:picChg chg="mod">
          <ac:chgData name="Tang Dixin" userId="c4c30fe06e992111" providerId="LiveId" clId="{C9150751-3A21-44CE-8DFA-8630B5261AB1}" dt="2023-01-30T21:46:30.118" v="403"/>
          <ac:picMkLst>
            <pc:docMk/>
            <pc:sldMk cId="3550065153" sldId="464"/>
            <ac:picMk id="51" creationId="{D7564914-F101-50F9-4AE6-F5B35EE6AE0B}"/>
          </ac:picMkLst>
        </pc:picChg>
        <pc:picChg chg="mod">
          <ac:chgData name="Tang Dixin" userId="c4c30fe06e992111" providerId="LiveId" clId="{C9150751-3A21-44CE-8DFA-8630B5261AB1}" dt="2023-01-30T21:46:30.118" v="403"/>
          <ac:picMkLst>
            <pc:docMk/>
            <pc:sldMk cId="3550065153" sldId="464"/>
            <ac:picMk id="52" creationId="{7388E1C3-4545-4628-5E6C-83CDED4789CA}"/>
          </ac:picMkLst>
        </pc:picChg>
        <pc:picChg chg="mod">
          <ac:chgData name="Tang Dixin" userId="c4c30fe06e992111" providerId="LiveId" clId="{C9150751-3A21-44CE-8DFA-8630B5261AB1}" dt="2023-01-30T21:46:30.118" v="403"/>
          <ac:picMkLst>
            <pc:docMk/>
            <pc:sldMk cId="3550065153" sldId="464"/>
            <ac:picMk id="59" creationId="{5F407237-5744-B2D8-230F-6CB477D0F3E6}"/>
          </ac:picMkLst>
        </pc:picChg>
        <pc:picChg chg="mod">
          <ac:chgData name="Tang Dixin" userId="c4c30fe06e992111" providerId="LiveId" clId="{C9150751-3A21-44CE-8DFA-8630B5261AB1}" dt="2023-01-30T21:46:30.118" v="403"/>
          <ac:picMkLst>
            <pc:docMk/>
            <pc:sldMk cId="3550065153" sldId="464"/>
            <ac:picMk id="62" creationId="{F35A3F15-5318-1ED0-59A0-5424ECF8E9F3}"/>
          </ac:picMkLst>
        </pc:picChg>
        <pc:picChg chg="mod">
          <ac:chgData name="Tang Dixin" userId="c4c30fe06e992111" providerId="LiveId" clId="{C9150751-3A21-44CE-8DFA-8630B5261AB1}" dt="2023-01-30T21:46:30.118" v="403"/>
          <ac:picMkLst>
            <pc:docMk/>
            <pc:sldMk cId="3550065153" sldId="464"/>
            <ac:picMk id="63" creationId="{BCF63BA1-8C63-CF7D-3047-35783A10B545}"/>
          </ac:picMkLst>
        </pc:picChg>
        <pc:picChg chg="mod">
          <ac:chgData name="Tang Dixin" userId="c4c30fe06e992111" providerId="LiveId" clId="{C9150751-3A21-44CE-8DFA-8630B5261AB1}" dt="2023-01-30T21:46:30.118" v="403"/>
          <ac:picMkLst>
            <pc:docMk/>
            <pc:sldMk cId="3550065153" sldId="464"/>
            <ac:picMk id="64" creationId="{03A8F95B-5424-4AA3-F8B6-82E4BC4DDB02}"/>
          </ac:picMkLst>
        </pc:picChg>
        <pc:picChg chg="mod">
          <ac:chgData name="Tang Dixin" userId="c4c30fe06e992111" providerId="LiveId" clId="{C9150751-3A21-44CE-8DFA-8630B5261AB1}" dt="2023-01-30T21:46:30.118" v="403"/>
          <ac:picMkLst>
            <pc:docMk/>
            <pc:sldMk cId="3550065153" sldId="464"/>
            <ac:picMk id="65" creationId="{85DC1972-8E53-0C40-B33C-A79C7C0B2BF4}"/>
          </ac:picMkLst>
        </pc:picChg>
        <pc:picChg chg="mod">
          <ac:chgData name="Tang Dixin" userId="c4c30fe06e992111" providerId="LiveId" clId="{C9150751-3A21-44CE-8DFA-8630B5261AB1}" dt="2023-01-30T21:46:30.118" v="403"/>
          <ac:picMkLst>
            <pc:docMk/>
            <pc:sldMk cId="3550065153" sldId="464"/>
            <ac:picMk id="72" creationId="{C697540A-BF66-FA1B-793F-6C0F17A754B4}"/>
          </ac:picMkLst>
        </pc:picChg>
        <pc:picChg chg="mod">
          <ac:chgData name="Tang Dixin" userId="c4c30fe06e992111" providerId="LiveId" clId="{C9150751-3A21-44CE-8DFA-8630B5261AB1}" dt="2023-01-30T21:46:30.118" v="403"/>
          <ac:picMkLst>
            <pc:docMk/>
            <pc:sldMk cId="3550065153" sldId="464"/>
            <ac:picMk id="73" creationId="{39BDDA77-EBCE-57C7-0064-4DE6DC521E81}"/>
          </ac:picMkLst>
        </pc:picChg>
        <pc:picChg chg="mod">
          <ac:chgData name="Tang Dixin" userId="c4c30fe06e992111" providerId="LiveId" clId="{C9150751-3A21-44CE-8DFA-8630B5261AB1}" dt="2023-01-30T21:46:30.118" v="403"/>
          <ac:picMkLst>
            <pc:docMk/>
            <pc:sldMk cId="3550065153" sldId="464"/>
            <ac:picMk id="74" creationId="{2401A17E-678C-85CA-7A95-A27A94242A85}"/>
          </ac:picMkLst>
        </pc:picChg>
        <pc:picChg chg="mod">
          <ac:chgData name="Tang Dixin" userId="c4c30fe06e992111" providerId="LiveId" clId="{C9150751-3A21-44CE-8DFA-8630B5261AB1}" dt="2023-01-30T21:46:30.118" v="403"/>
          <ac:picMkLst>
            <pc:docMk/>
            <pc:sldMk cId="3550065153" sldId="464"/>
            <ac:picMk id="75" creationId="{387F132E-0E11-AB75-FDD9-7798325B19A1}"/>
          </ac:picMkLst>
        </pc:picChg>
        <pc:picChg chg="mod">
          <ac:chgData name="Tang Dixin" userId="c4c30fe06e992111" providerId="LiveId" clId="{C9150751-3A21-44CE-8DFA-8630B5261AB1}" dt="2023-01-30T21:46:30.118" v="403"/>
          <ac:picMkLst>
            <pc:docMk/>
            <pc:sldMk cId="3550065153" sldId="464"/>
            <ac:picMk id="79" creationId="{F9BC7284-2D31-747D-BD27-7E0964796523}"/>
          </ac:picMkLst>
        </pc:picChg>
        <pc:picChg chg="mod">
          <ac:chgData name="Tang Dixin" userId="c4c30fe06e992111" providerId="LiveId" clId="{C9150751-3A21-44CE-8DFA-8630B5261AB1}" dt="2023-01-30T21:46:30.118" v="403"/>
          <ac:picMkLst>
            <pc:docMk/>
            <pc:sldMk cId="3550065153" sldId="464"/>
            <ac:picMk id="80" creationId="{DA607D22-A813-2315-5B5A-0BDB1B3AFEF5}"/>
          </ac:picMkLst>
        </pc:picChg>
        <pc:picChg chg="mod">
          <ac:chgData name="Tang Dixin" userId="c4c30fe06e992111" providerId="LiveId" clId="{C9150751-3A21-44CE-8DFA-8630B5261AB1}" dt="2023-01-30T21:46:30.118" v="403"/>
          <ac:picMkLst>
            <pc:docMk/>
            <pc:sldMk cId="3550065153" sldId="464"/>
            <ac:picMk id="81" creationId="{88FCA724-32F4-6255-851B-D641C5C487A2}"/>
          </ac:picMkLst>
        </pc:picChg>
        <pc:picChg chg="mod">
          <ac:chgData name="Tang Dixin" userId="c4c30fe06e992111" providerId="LiveId" clId="{C9150751-3A21-44CE-8DFA-8630B5261AB1}" dt="2023-01-30T21:46:30.118" v="403"/>
          <ac:picMkLst>
            <pc:docMk/>
            <pc:sldMk cId="3550065153" sldId="464"/>
            <ac:picMk id="86" creationId="{43E86D17-1686-C38C-C429-37E6A50B8E51}"/>
          </ac:picMkLst>
        </pc:picChg>
        <pc:picChg chg="mod">
          <ac:chgData name="Tang Dixin" userId="c4c30fe06e992111" providerId="LiveId" clId="{C9150751-3A21-44CE-8DFA-8630B5261AB1}" dt="2023-01-30T21:46:30.118" v="403"/>
          <ac:picMkLst>
            <pc:docMk/>
            <pc:sldMk cId="3550065153" sldId="464"/>
            <ac:picMk id="87" creationId="{4C48B76A-B3B5-5ED0-6FEA-47DF8F97086D}"/>
          </ac:picMkLst>
        </pc:picChg>
        <pc:picChg chg="mod">
          <ac:chgData name="Tang Dixin" userId="c4c30fe06e992111" providerId="LiveId" clId="{C9150751-3A21-44CE-8DFA-8630B5261AB1}" dt="2023-01-30T21:46:30.118" v="403"/>
          <ac:picMkLst>
            <pc:docMk/>
            <pc:sldMk cId="3550065153" sldId="464"/>
            <ac:picMk id="88" creationId="{5DFD310C-42E9-E74F-E4AE-B3BFDBD02677}"/>
          </ac:picMkLst>
        </pc:picChg>
        <pc:picChg chg="mod">
          <ac:chgData name="Tang Dixin" userId="c4c30fe06e992111" providerId="LiveId" clId="{C9150751-3A21-44CE-8DFA-8630B5261AB1}" dt="2023-01-30T21:46:30.118" v="403"/>
          <ac:picMkLst>
            <pc:docMk/>
            <pc:sldMk cId="3550065153" sldId="464"/>
            <ac:picMk id="89" creationId="{831C3970-234D-B372-DFF5-D72E4DF5599D}"/>
          </ac:picMkLst>
        </pc:picChg>
        <pc:picChg chg="del">
          <ac:chgData name="Tang Dixin" userId="c4c30fe06e992111" providerId="LiveId" clId="{C9150751-3A21-44CE-8DFA-8630B5261AB1}" dt="2023-01-30T21:29:08.897" v="39" actId="478"/>
          <ac:picMkLst>
            <pc:docMk/>
            <pc:sldMk cId="3550065153" sldId="464"/>
            <ac:picMk id="215" creationId="{BF479B9C-BA02-8B04-D61A-1A18A247780E}"/>
          </ac:picMkLst>
        </pc:picChg>
        <pc:picChg chg="del">
          <ac:chgData name="Tang Dixin" userId="c4c30fe06e992111" providerId="LiveId" clId="{C9150751-3A21-44CE-8DFA-8630B5261AB1}" dt="2023-01-30T21:29:08.897" v="39" actId="478"/>
          <ac:picMkLst>
            <pc:docMk/>
            <pc:sldMk cId="3550065153" sldId="464"/>
            <ac:picMk id="218" creationId="{8A20F118-8D70-159A-7692-F20E159FAE93}"/>
          </ac:picMkLst>
        </pc:picChg>
        <pc:picChg chg="del">
          <ac:chgData name="Tang Dixin" userId="c4c30fe06e992111" providerId="LiveId" clId="{C9150751-3A21-44CE-8DFA-8630B5261AB1}" dt="2023-01-30T21:29:08.897" v="39" actId="478"/>
          <ac:picMkLst>
            <pc:docMk/>
            <pc:sldMk cId="3550065153" sldId="464"/>
            <ac:picMk id="220" creationId="{BA745826-7E05-4E50-6097-608D46228F6B}"/>
          </ac:picMkLst>
        </pc:picChg>
        <pc:picChg chg="del">
          <ac:chgData name="Tang Dixin" userId="c4c30fe06e992111" providerId="LiveId" clId="{C9150751-3A21-44CE-8DFA-8630B5261AB1}" dt="2023-01-30T21:29:08.897" v="39" actId="478"/>
          <ac:picMkLst>
            <pc:docMk/>
            <pc:sldMk cId="3550065153" sldId="464"/>
            <ac:picMk id="221" creationId="{777A32CD-0147-E621-E196-4B10260C8393}"/>
          </ac:picMkLst>
        </pc:picChg>
        <pc:cxnChg chg="mod">
          <ac:chgData name="Tang Dixin" userId="c4c30fe06e992111" providerId="LiveId" clId="{C9150751-3A21-44CE-8DFA-8630B5261AB1}" dt="2023-01-30T21:46:30.118" v="403"/>
          <ac:cxnSpMkLst>
            <pc:docMk/>
            <pc:sldMk cId="3550065153" sldId="464"/>
            <ac:cxnSpMk id="22" creationId="{247F1C65-32E6-4F60-3D67-C6819FBF10E7}"/>
          </ac:cxnSpMkLst>
        </pc:cxnChg>
        <pc:cxnChg chg="del">
          <ac:chgData name="Tang Dixin" userId="c4c30fe06e992111" providerId="LiveId" clId="{C9150751-3A21-44CE-8DFA-8630B5261AB1}" dt="2023-01-30T21:29:08.897" v="39" actId="478"/>
          <ac:cxnSpMkLst>
            <pc:docMk/>
            <pc:sldMk cId="3550065153" sldId="464"/>
            <ac:cxnSpMk id="216" creationId="{597FF7AD-879A-B1FC-2D90-1C5C11B1CB0F}"/>
          </ac:cxnSpMkLst>
        </pc:cxnChg>
        <pc:cxnChg chg="del">
          <ac:chgData name="Tang Dixin" userId="c4c30fe06e992111" providerId="LiveId" clId="{C9150751-3A21-44CE-8DFA-8630B5261AB1}" dt="2023-01-30T21:29:08.897" v="39" actId="478"/>
          <ac:cxnSpMkLst>
            <pc:docMk/>
            <pc:sldMk cId="3550065153" sldId="464"/>
            <ac:cxnSpMk id="217" creationId="{17FE4A12-06A7-54F4-0FAB-FFF1CF3B5924}"/>
          </ac:cxnSpMkLst>
        </pc:cxnChg>
        <pc:cxnChg chg="del">
          <ac:chgData name="Tang Dixin" userId="c4c30fe06e992111" providerId="LiveId" clId="{C9150751-3A21-44CE-8DFA-8630B5261AB1}" dt="2023-01-30T21:29:08.897" v="39" actId="478"/>
          <ac:cxnSpMkLst>
            <pc:docMk/>
            <pc:sldMk cId="3550065153" sldId="464"/>
            <ac:cxnSpMk id="222" creationId="{E0AE2ED1-3CAA-55FE-0327-B60094BCC8D8}"/>
          </ac:cxnSpMkLst>
        </pc:cxnChg>
        <pc:cxnChg chg="del">
          <ac:chgData name="Tang Dixin" userId="c4c30fe06e992111" providerId="LiveId" clId="{C9150751-3A21-44CE-8DFA-8630B5261AB1}" dt="2023-01-30T21:29:08.897" v="39" actId="478"/>
          <ac:cxnSpMkLst>
            <pc:docMk/>
            <pc:sldMk cId="3550065153" sldId="464"/>
            <ac:cxnSpMk id="223" creationId="{949F0A6E-39B9-26C4-9F1D-56CF1643F3CD}"/>
          </ac:cxnSpMkLst>
        </pc:cxnChg>
      </pc:sldChg>
      <pc:sldChg chg="modSp mod ord">
        <pc:chgData name="Tang Dixin" userId="c4c30fe06e992111" providerId="LiveId" clId="{C9150751-3A21-44CE-8DFA-8630B5261AB1}" dt="2023-02-17T18:13:49.544" v="507" actId="1037"/>
        <pc:sldMkLst>
          <pc:docMk/>
          <pc:sldMk cId="1185958429" sldId="470"/>
        </pc:sldMkLst>
        <pc:spChg chg="mod">
          <ac:chgData name="Tang Dixin" userId="c4c30fe06e992111" providerId="LiveId" clId="{C9150751-3A21-44CE-8DFA-8630B5261AB1}" dt="2023-02-17T18:13:49.544" v="507" actId="1037"/>
          <ac:spMkLst>
            <pc:docMk/>
            <pc:sldMk cId="1185958429" sldId="470"/>
            <ac:spMk id="34" creationId="{4408080F-9551-33C9-6916-6F1B8665739D}"/>
          </ac:spMkLst>
        </pc:spChg>
      </pc:sldChg>
      <pc:sldChg chg="ord">
        <pc:chgData name="Tang Dixin" userId="c4c30fe06e992111" providerId="LiveId" clId="{C9150751-3A21-44CE-8DFA-8630B5261AB1}" dt="2023-02-15T20:24:58.267" v="450"/>
        <pc:sldMkLst>
          <pc:docMk/>
          <pc:sldMk cId="1343825306" sldId="471"/>
        </pc:sldMkLst>
      </pc:sldChg>
      <pc:sldChg chg="modSp mod ord">
        <pc:chgData name="Tang Dixin" userId="c4c30fe06e992111" providerId="LiveId" clId="{C9150751-3A21-44CE-8DFA-8630B5261AB1}" dt="2023-02-17T18:14:00.704" v="549" actId="20577"/>
        <pc:sldMkLst>
          <pc:docMk/>
          <pc:sldMk cId="476297698" sldId="472"/>
        </pc:sldMkLst>
        <pc:spChg chg="mod">
          <ac:chgData name="Tang Dixin" userId="c4c30fe06e992111" providerId="LiveId" clId="{C9150751-3A21-44CE-8DFA-8630B5261AB1}" dt="2023-02-17T18:14:00.704" v="549" actId="20577"/>
          <ac:spMkLst>
            <pc:docMk/>
            <pc:sldMk cId="476297698" sldId="472"/>
            <ac:spMk id="14" creationId="{818C2A83-26B7-4720-236F-59031042463E}"/>
          </ac:spMkLst>
        </pc:spChg>
      </pc:sldChg>
      <pc:sldChg chg="modSp mod">
        <pc:chgData name="Tang Dixin" userId="c4c30fe06e992111" providerId="LiveId" clId="{C9150751-3A21-44CE-8DFA-8630B5261AB1}" dt="2023-02-17T18:19:25.156" v="617" actId="1037"/>
        <pc:sldMkLst>
          <pc:docMk/>
          <pc:sldMk cId="3756487216" sldId="504"/>
        </pc:sldMkLst>
        <pc:spChg chg="mod">
          <ac:chgData name="Tang Dixin" userId="c4c30fe06e992111" providerId="LiveId" clId="{C9150751-3A21-44CE-8DFA-8630B5261AB1}" dt="2023-02-17T18:19:20.367" v="600" actId="1076"/>
          <ac:spMkLst>
            <pc:docMk/>
            <pc:sldMk cId="3756487216" sldId="504"/>
            <ac:spMk id="22" creationId="{3391C643-D6AA-9545-ECFB-1506828AE4ED}"/>
          </ac:spMkLst>
        </pc:spChg>
        <pc:grpChg chg="mod">
          <ac:chgData name="Tang Dixin" userId="c4c30fe06e992111" providerId="LiveId" clId="{C9150751-3A21-44CE-8DFA-8630B5261AB1}" dt="2023-02-17T18:19:08.639" v="576" actId="1038"/>
          <ac:grpSpMkLst>
            <pc:docMk/>
            <pc:sldMk cId="3756487216" sldId="504"/>
            <ac:grpSpMk id="80" creationId="{A295FAAD-A9AF-0D08-5414-B21BAE320964}"/>
          </ac:grpSpMkLst>
        </pc:grpChg>
        <pc:picChg chg="mod">
          <ac:chgData name="Tang Dixin" userId="c4c30fe06e992111" providerId="LiveId" clId="{C9150751-3A21-44CE-8DFA-8630B5261AB1}" dt="2023-02-17T18:19:08.639" v="576" actId="1038"/>
          <ac:picMkLst>
            <pc:docMk/>
            <pc:sldMk cId="3756487216" sldId="504"/>
            <ac:picMk id="78" creationId="{B5848635-443F-D6E0-9BFA-B13758D700AF}"/>
          </ac:picMkLst>
        </pc:picChg>
        <pc:picChg chg="mod">
          <ac:chgData name="Tang Dixin" userId="c4c30fe06e992111" providerId="LiveId" clId="{C9150751-3A21-44CE-8DFA-8630B5261AB1}" dt="2023-02-17T18:19:25.156" v="617" actId="1037"/>
          <ac:picMkLst>
            <pc:docMk/>
            <pc:sldMk cId="3756487216" sldId="504"/>
            <ac:picMk id="81" creationId="{8B5C2F66-E080-F5DF-FC2D-3380B7AA1D22}"/>
          </ac:picMkLst>
        </pc:picChg>
        <pc:picChg chg="mod">
          <ac:chgData name="Tang Dixin" userId="c4c30fe06e992111" providerId="LiveId" clId="{C9150751-3A21-44CE-8DFA-8630B5261AB1}" dt="2023-02-17T18:19:16.969" v="598" actId="1037"/>
          <ac:picMkLst>
            <pc:docMk/>
            <pc:sldMk cId="3756487216" sldId="504"/>
            <ac:picMk id="82" creationId="{63CFDBE3-5FBF-F947-8CC2-F72B2C5D83A2}"/>
          </ac:picMkLst>
        </pc:picChg>
      </pc:sldChg>
      <pc:sldChg chg="modSp mod">
        <pc:chgData name="Tang Dixin" userId="c4c30fe06e992111" providerId="LiveId" clId="{C9150751-3A21-44CE-8DFA-8630B5261AB1}" dt="2023-02-17T19:15:25.293" v="652" actId="1037"/>
        <pc:sldMkLst>
          <pc:docMk/>
          <pc:sldMk cId="563559515" sldId="507"/>
        </pc:sldMkLst>
        <pc:spChg chg="mod">
          <ac:chgData name="Tang Dixin" userId="c4c30fe06e992111" providerId="LiveId" clId="{C9150751-3A21-44CE-8DFA-8630B5261AB1}" dt="2023-02-17T19:15:16.338" v="637" actId="1037"/>
          <ac:spMkLst>
            <pc:docMk/>
            <pc:sldMk cId="563559515" sldId="507"/>
            <ac:spMk id="14" creationId="{750F5573-23E0-226F-5CB9-B2BCF8C2A5FE}"/>
          </ac:spMkLst>
        </pc:spChg>
        <pc:spChg chg="mod">
          <ac:chgData name="Tang Dixin" userId="c4c30fe06e992111" providerId="LiveId" clId="{C9150751-3A21-44CE-8DFA-8630B5261AB1}" dt="2023-02-17T19:15:25.293" v="652" actId="1037"/>
          <ac:spMkLst>
            <pc:docMk/>
            <pc:sldMk cId="563559515" sldId="507"/>
            <ac:spMk id="16" creationId="{980B7512-2846-3A4A-11D9-2109F360F433}"/>
          </ac:spMkLst>
        </pc:spChg>
        <pc:spChg chg="mod">
          <ac:chgData name="Tang Dixin" userId="c4c30fe06e992111" providerId="LiveId" clId="{C9150751-3A21-44CE-8DFA-8630B5261AB1}" dt="2023-02-17T18:13:25.117" v="496" actId="20577"/>
          <ac:spMkLst>
            <pc:docMk/>
            <pc:sldMk cId="563559515" sldId="507"/>
            <ac:spMk id="47" creationId="{B1FE4F43-727F-EC29-CFB9-1AA2D8CF0298}"/>
          </ac:spMkLst>
        </pc:spChg>
        <pc:spChg chg="mod">
          <ac:chgData name="Tang Dixin" userId="c4c30fe06e992111" providerId="LiveId" clId="{C9150751-3A21-44CE-8DFA-8630B5261AB1}" dt="2023-02-17T18:13:23.606" v="488" actId="14100"/>
          <ac:spMkLst>
            <pc:docMk/>
            <pc:sldMk cId="563559515" sldId="507"/>
            <ac:spMk id="48" creationId="{09C8112A-62E9-791A-B6E4-F1A07EF42DCA}"/>
          </ac:spMkLst>
        </pc:spChg>
      </pc:sldChg>
      <pc:sldChg chg="modSp mod">
        <pc:chgData name="Tang Dixin" userId="c4c30fe06e992111" providerId="LiveId" clId="{C9150751-3A21-44CE-8DFA-8630B5261AB1}" dt="2023-02-17T19:08:13.450" v="631" actId="20577"/>
        <pc:sldMkLst>
          <pc:docMk/>
          <pc:sldMk cId="1284382299" sldId="508"/>
        </pc:sldMkLst>
        <pc:spChg chg="mod">
          <ac:chgData name="Tang Dixin" userId="c4c30fe06e992111" providerId="LiveId" clId="{C9150751-3A21-44CE-8DFA-8630B5261AB1}" dt="2023-02-17T19:08:13.450" v="631" actId="20577"/>
          <ac:spMkLst>
            <pc:docMk/>
            <pc:sldMk cId="1284382299" sldId="508"/>
            <ac:spMk id="14" creationId="{D127B9B0-E15B-B74B-A287-32F8400B3786}"/>
          </ac:spMkLst>
        </pc:spChg>
      </pc:sldChg>
    </pc:docChg>
  </pc:docChgLst>
  <pc:docChgLst>
    <pc:chgData name="Tang Dixin" userId="c4c30fe06e992111" providerId="LiveId" clId="{7AB0DFF9-2947-4BDA-B0F2-BE92F3C348F1}"/>
    <pc:docChg chg="undo redo custSel addSld delSld modSld sldOrd">
      <pc:chgData name="Tang Dixin" userId="c4c30fe06e992111" providerId="LiveId" clId="{7AB0DFF9-2947-4BDA-B0F2-BE92F3C348F1}" dt="2023-04-13T19:44:18.726" v="359"/>
      <pc:docMkLst>
        <pc:docMk/>
      </pc:docMkLst>
      <pc:sldChg chg="addSp modSp mod modAnim">
        <pc:chgData name="Tang Dixin" userId="c4c30fe06e992111" providerId="LiveId" clId="{7AB0DFF9-2947-4BDA-B0F2-BE92F3C348F1}" dt="2023-04-10T22:38:10.659" v="29"/>
        <pc:sldMkLst>
          <pc:docMk/>
          <pc:sldMk cId="3968672765" sldId="368"/>
        </pc:sldMkLst>
        <pc:spChg chg="mod">
          <ac:chgData name="Tang Dixin" userId="c4c30fe06e992111" providerId="LiveId" clId="{7AB0DFF9-2947-4BDA-B0F2-BE92F3C348F1}" dt="2023-04-10T22:37:31.046" v="12" actId="1076"/>
          <ac:spMkLst>
            <pc:docMk/>
            <pc:sldMk cId="3968672765" sldId="368"/>
            <ac:spMk id="5" creationId="{1B8F386C-3E4C-0159-CE16-804D9ACA3959}"/>
          </ac:spMkLst>
        </pc:spChg>
        <pc:spChg chg="add mod">
          <ac:chgData name="Tang Dixin" userId="c4c30fe06e992111" providerId="LiveId" clId="{7AB0DFF9-2947-4BDA-B0F2-BE92F3C348F1}" dt="2023-04-10T22:38:07.626" v="28" actId="1036"/>
          <ac:spMkLst>
            <pc:docMk/>
            <pc:sldMk cId="3968672765" sldId="368"/>
            <ac:spMk id="8" creationId="{5CA3937D-29A4-EF93-5EA6-E0B24D718380}"/>
          </ac:spMkLst>
        </pc:spChg>
        <pc:spChg chg="mod">
          <ac:chgData name="Tang Dixin" userId="c4c30fe06e992111" providerId="LiveId" clId="{7AB0DFF9-2947-4BDA-B0F2-BE92F3C348F1}" dt="2023-04-10T22:37:21.627" v="10" actId="207"/>
          <ac:spMkLst>
            <pc:docMk/>
            <pc:sldMk cId="3968672765" sldId="368"/>
            <ac:spMk id="11" creationId="{290FC752-CFFA-F06C-28B6-4279BBB84913}"/>
          </ac:spMkLst>
        </pc:spChg>
      </pc:sldChg>
      <pc:sldChg chg="modSp mod">
        <pc:chgData name="Tang Dixin" userId="c4c30fe06e992111" providerId="LiveId" clId="{7AB0DFF9-2947-4BDA-B0F2-BE92F3C348F1}" dt="2023-04-10T22:37:15.611" v="9" actId="207"/>
        <pc:sldMkLst>
          <pc:docMk/>
          <pc:sldMk cId="2301953446" sldId="394"/>
        </pc:sldMkLst>
        <pc:spChg chg="mod">
          <ac:chgData name="Tang Dixin" userId="c4c30fe06e992111" providerId="LiveId" clId="{7AB0DFF9-2947-4BDA-B0F2-BE92F3C348F1}" dt="2023-04-10T22:37:15.611" v="9" actId="207"/>
          <ac:spMkLst>
            <pc:docMk/>
            <pc:sldMk cId="2301953446" sldId="394"/>
            <ac:spMk id="18" creationId="{0F56ED6F-AA1A-D33C-94C9-CA621B8ED412}"/>
          </ac:spMkLst>
        </pc:spChg>
        <pc:spChg chg="mod">
          <ac:chgData name="Tang Dixin" userId="c4c30fe06e992111" providerId="LiveId" clId="{7AB0DFF9-2947-4BDA-B0F2-BE92F3C348F1}" dt="2023-04-10T22:36:40.157" v="3" actId="207"/>
          <ac:spMkLst>
            <pc:docMk/>
            <pc:sldMk cId="2301953446" sldId="394"/>
            <ac:spMk id="20" creationId="{EBBE813A-408E-0623-8BD6-F327703381FD}"/>
          </ac:spMkLst>
        </pc:spChg>
      </pc:sldChg>
      <pc:sldChg chg="modSp mod ord">
        <pc:chgData name="Tang Dixin" userId="c4c30fe06e992111" providerId="LiveId" clId="{7AB0DFF9-2947-4BDA-B0F2-BE92F3C348F1}" dt="2023-04-10T23:26:29.508" v="289" actId="255"/>
        <pc:sldMkLst>
          <pc:docMk/>
          <pc:sldMk cId="3728696510" sldId="408"/>
        </pc:sldMkLst>
        <pc:spChg chg="mod">
          <ac:chgData name="Tang Dixin" userId="c4c30fe06e992111" providerId="LiveId" clId="{7AB0DFF9-2947-4BDA-B0F2-BE92F3C348F1}" dt="2023-04-10T23:25:56.044" v="286" actId="255"/>
          <ac:spMkLst>
            <pc:docMk/>
            <pc:sldMk cId="3728696510" sldId="408"/>
            <ac:spMk id="215" creationId="{6807F9E4-0D90-86DE-4877-6E1A15B8C5A5}"/>
          </ac:spMkLst>
        </pc:spChg>
        <pc:spChg chg="mod">
          <ac:chgData name="Tang Dixin" userId="c4c30fe06e992111" providerId="LiveId" clId="{7AB0DFF9-2947-4BDA-B0F2-BE92F3C348F1}" dt="2023-04-10T23:26:02.198" v="287" actId="255"/>
          <ac:spMkLst>
            <pc:docMk/>
            <pc:sldMk cId="3728696510" sldId="408"/>
            <ac:spMk id="216" creationId="{EA65767C-4161-8110-EE15-B17D7DBE4271}"/>
          </ac:spMkLst>
        </pc:spChg>
        <pc:spChg chg="mod">
          <ac:chgData name="Tang Dixin" userId="c4c30fe06e992111" providerId="LiveId" clId="{7AB0DFF9-2947-4BDA-B0F2-BE92F3C348F1}" dt="2023-04-10T23:26:11.343" v="288" actId="255"/>
          <ac:spMkLst>
            <pc:docMk/>
            <pc:sldMk cId="3728696510" sldId="408"/>
            <ac:spMk id="374" creationId="{3AE51842-DE05-A32C-E81A-0E459107E21B}"/>
          </ac:spMkLst>
        </pc:spChg>
        <pc:spChg chg="mod">
          <ac:chgData name="Tang Dixin" userId="c4c30fe06e992111" providerId="LiveId" clId="{7AB0DFF9-2947-4BDA-B0F2-BE92F3C348F1}" dt="2023-04-10T23:26:29.508" v="289" actId="255"/>
          <ac:spMkLst>
            <pc:docMk/>
            <pc:sldMk cId="3728696510" sldId="408"/>
            <ac:spMk id="377" creationId="{8FA68289-3E35-F379-A847-AAC7EB8AD4FF}"/>
          </ac:spMkLst>
        </pc:spChg>
        <pc:grpChg chg="mod">
          <ac:chgData name="Tang Dixin" userId="c4c30fe06e992111" providerId="LiveId" clId="{7AB0DFF9-2947-4BDA-B0F2-BE92F3C348F1}" dt="2023-04-10T22:40:05.300" v="32" actId="14100"/>
          <ac:grpSpMkLst>
            <pc:docMk/>
            <pc:sldMk cId="3728696510" sldId="408"/>
            <ac:grpSpMk id="379" creationId="{4808B972-1366-16CE-66C5-0C08E4A5FA09}"/>
          </ac:grpSpMkLst>
        </pc:grpChg>
        <pc:cxnChg chg="mod">
          <ac:chgData name="Tang Dixin" userId="c4c30fe06e992111" providerId="LiveId" clId="{7AB0DFF9-2947-4BDA-B0F2-BE92F3C348F1}" dt="2023-04-10T23:25:56.044" v="286" actId="255"/>
          <ac:cxnSpMkLst>
            <pc:docMk/>
            <pc:sldMk cId="3728696510" sldId="408"/>
            <ac:cxnSpMk id="219" creationId="{EAB983CA-AE19-D70E-5D41-F25041FF4B8E}"/>
          </ac:cxnSpMkLst>
        </pc:cxnChg>
        <pc:cxnChg chg="mod">
          <ac:chgData name="Tang Dixin" userId="c4c30fe06e992111" providerId="LiveId" clId="{7AB0DFF9-2947-4BDA-B0F2-BE92F3C348F1}" dt="2023-04-10T23:26:02.198" v="287" actId="255"/>
          <ac:cxnSpMkLst>
            <pc:docMk/>
            <pc:sldMk cId="3728696510" sldId="408"/>
            <ac:cxnSpMk id="225" creationId="{6BF1677B-806E-D93C-C7CD-C498AEA70D2E}"/>
          </ac:cxnSpMkLst>
        </pc:cxnChg>
        <pc:cxnChg chg="mod">
          <ac:chgData name="Tang Dixin" userId="c4c30fe06e992111" providerId="LiveId" clId="{7AB0DFF9-2947-4BDA-B0F2-BE92F3C348F1}" dt="2023-04-10T23:26:11.343" v="288" actId="255"/>
          <ac:cxnSpMkLst>
            <pc:docMk/>
            <pc:sldMk cId="3728696510" sldId="408"/>
            <ac:cxnSpMk id="375" creationId="{6AEF46C1-9099-923C-BC62-38E515E7C194}"/>
          </ac:cxnSpMkLst>
        </pc:cxnChg>
        <pc:cxnChg chg="mod">
          <ac:chgData name="Tang Dixin" userId="c4c30fe06e992111" providerId="LiveId" clId="{7AB0DFF9-2947-4BDA-B0F2-BE92F3C348F1}" dt="2023-04-10T23:26:29.508" v="289" actId="255"/>
          <ac:cxnSpMkLst>
            <pc:docMk/>
            <pc:sldMk cId="3728696510" sldId="408"/>
            <ac:cxnSpMk id="378" creationId="{BC4AA9D0-9303-2A23-B9B2-067A1393893C}"/>
          </ac:cxnSpMkLst>
        </pc:cxnChg>
      </pc:sldChg>
      <pc:sldChg chg="del">
        <pc:chgData name="Tang Dixin" userId="c4c30fe06e992111" providerId="LiveId" clId="{7AB0DFF9-2947-4BDA-B0F2-BE92F3C348F1}" dt="2023-04-10T23:35:58.744" v="309" actId="47"/>
        <pc:sldMkLst>
          <pc:docMk/>
          <pc:sldMk cId="3344399239" sldId="418"/>
        </pc:sldMkLst>
      </pc:sldChg>
      <pc:sldChg chg="ord">
        <pc:chgData name="Tang Dixin" userId="c4c30fe06e992111" providerId="LiveId" clId="{7AB0DFF9-2947-4BDA-B0F2-BE92F3C348F1}" dt="2023-04-10T22:34:32.016" v="1"/>
        <pc:sldMkLst>
          <pc:docMk/>
          <pc:sldMk cId="799203004" sldId="443"/>
        </pc:sldMkLst>
      </pc:sldChg>
      <pc:sldChg chg="modSp mod modAnim">
        <pc:chgData name="Tang Dixin" userId="c4c30fe06e992111" providerId="LiveId" clId="{7AB0DFF9-2947-4BDA-B0F2-BE92F3C348F1}" dt="2023-04-13T19:44:18.726" v="359"/>
        <pc:sldMkLst>
          <pc:docMk/>
          <pc:sldMk cId="1206664175" sldId="482"/>
        </pc:sldMkLst>
        <pc:spChg chg="mod">
          <ac:chgData name="Tang Dixin" userId="c4c30fe06e992111" providerId="LiveId" clId="{7AB0DFF9-2947-4BDA-B0F2-BE92F3C348F1}" dt="2023-04-13T19:43:53.047" v="352" actId="1076"/>
          <ac:spMkLst>
            <pc:docMk/>
            <pc:sldMk cId="1206664175" sldId="482"/>
            <ac:spMk id="61" creationId="{16D322D5-A982-AB81-36AC-1F5B8294EBBE}"/>
          </ac:spMkLst>
        </pc:spChg>
        <pc:spChg chg="mod">
          <ac:chgData name="Tang Dixin" userId="c4c30fe06e992111" providerId="LiveId" clId="{7AB0DFF9-2947-4BDA-B0F2-BE92F3C348F1}" dt="2023-04-13T19:43:57.532" v="353" actId="1076"/>
          <ac:spMkLst>
            <pc:docMk/>
            <pc:sldMk cId="1206664175" sldId="482"/>
            <ac:spMk id="174" creationId="{F5104984-A74B-94F9-698F-BC3F5FF7575D}"/>
          </ac:spMkLst>
        </pc:spChg>
        <pc:grpChg chg="mod">
          <ac:chgData name="Tang Dixin" userId="c4c30fe06e992111" providerId="LiveId" clId="{7AB0DFF9-2947-4BDA-B0F2-BE92F3C348F1}" dt="2023-04-13T19:43:53.047" v="352" actId="1076"/>
          <ac:grpSpMkLst>
            <pc:docMk/>
            <pc:sldMk cId="1206664175" sldId="482"/>
            <ac:grpSpMk id="41" creationId="{21D318BB-5B6C-88B8-5FFD-A59733A5B060}"/>
          </ac:grpSpMkLst>
        </pc:grpChg>
        <pc:grpChg chg="mod">
          <ac:chgData name="Tang Dixin" userId="c4c30fe06e992111" providerId="LiveId" clId="{7AB0DFF9-2947-4BDA-B0F2-BE92F3C348F1}" dt="2023-04-13T19:43:53.047" v="352" actId="1076"/>
          <ac:grpSpMkLst>
            <pc:docMk/>
            <pc:sldMk cId="1206664175" sldId="482"/>
            <ac:grpSpMk id="113" creationId="{195CFD99-5EBE-7B9C-3C4D-AC612D48041F}"/>
          </ac:grpSpMkLst>
        </pc:grpChg>
        <pc:grpChg chg="mod">
          <ac:chgData name="Tang Dixin" userId="c4c30fe06e992111" providerId="LiveId" clId="{7AB0DFF9-2947-4BDA-B0F2-BE92F3C348F1}" dt="2023-04-13T19:44:11.751" v="356" actId="1076"/>
          <ac:grpSpMkLst>
            <pc:docMk/>
            <pc:sldMk cId="1206664175" sldId="482"/>
            <ac:grpSpMk id="170" creationId="{F3D8415B-4B77-3749-4715-B895EB4AE3B6}"/>
          </ac:grpSpMkLst>
        </pc:grpChg>
        <pc:grpChg chg="mod">
          <ac:chgData name="Tang Dixin" userId="c4c30fe06e992111" providerId="LiveId" clId="{7AB0DFF9-2947-4BDA-B0F2-BE92F3C348F1}" dt="2023-04-13T19:43:53.047" v="352" actId="1076"/>
          <ac:grpSpMkLst>
            <pc:docMk/>
            <pc:sldMk cId="1206664175" sldId="482"/>
            <ac:grpSpMk id="173" creationId="{0770CD52-332F-D14B-E86D-2A5A1ED683FE}"/>
          </ac:grpSpMkLst>
        </pc:grpChg>
        <pc:cxnChg chg="mod">
          <ac:chgData name="Tang Dixin" userId="c4c30fe06e992111" providerId="LiveId" clId="{7AB0DFF9-2947-4BDA-B0F2-BE92F3C348F1}" dt="2023-04-13T19:44:07.266" v="355" actId="14100"/>
          <ac:cxnSpMkLst>
            <pc:docMk/>
            <pc:sldMk cId="1206664175" sldId="482"/>
            <ac:cxnSpMk id="167" creationId="{69627B89-EE49-483B-0BF9-7AA2634F7139}"/>
          </ac:cxnSpMkLst>
        </pc:cxnChg>
      </pc:sldChg>
      <pc:sldChg chg="modSp mod">
        <pc:chgData name="Tang Dixin" userId="c4c30fe06e992111" providerId="LiveId" clId="{7AB0DFF9-2947-4BDA-B0F2-BE92F3C348F1}" dt="2023-04-10T22:38:26.218" v="30" actId="207"/>
        <pc:sldMkLst>
          <pc:docMk/>
          <pc:sldMk cId="849798380" sldId="486"/>
        </pc:sldMkLst>
        <pc:spChg chg="mod">
          <ac:chgData name="Tang Dixin" userId="c4c30fe06e992111" providerId="LiveId" clId="{7AB0DFF9-2947-4BDA-B0F2-BE92F3C348F1}" dt="2023-04-10T22:38:26.218" v="30" actId="207"/>
          <ac:spMkLst>
            <pc:docMk/>
            <pc:sldMk cId="849798380" sldId="486"/>
            <ac:spMk id="18" creationId="{86EA8B9A-8A34-0F76-5EFD-E3873E0AAD72}"/>
          </ac:spMkLst>
        </pc:spChg>
      </pc:sldChg>
      <pc:sldChg chg="ord">
        <pc:chgData name="Tang Dixin" userId="c4c30fe06e992111" providerId="LiveId" clId="{7AB0DFF9-2947-4BDA-B0F2-BE92F3C348F1}" dt="2023-04-10T22:34:32.016" v="1"/>
        <pc:sldMkLst>
          <pc:docMk/>
          <pc:sldMk cId="3826826161" sldId="510"/>
        </pc:sldMkLst>
      </pc:sldChg>
      <pc:sldChg chg="ord">
        <pc:chgData name="Tang Dixin" userId="c4c30fe06e992111" providerId="LiveId" clId="{7AB0DFF9-2947-4BDA-B0F2-BE92F3C348F1}" dt="2023-04-10T22:40:11.582" v="34"/>
        <pc:sldMkLst>
          <pc:docMk/>
          <pc:sldMk cId="2449008311" sldId="548"/>
        </pc:sldMkLst>
      </pc:sldChg>
      <pc:sldChg chg="modSp add mod">
        <pc:chgData name="Tang Dixin" userId="c4c30fe06e992111" providerId="LiveId" clId="{7AB0DFF9-2947-4BDA-B0F2-BE92F3C348F1}" dt="2023-04-10T22:37:08.429" v="8" actId="207"/>
        <pc:sldMkLst>
          <pc:docMk/>
          <pc:sldMk cId="3069149879" sldId="550"/>
        </pc:sldMkLst>
        <pc:spChg chg="mod">
          <ac:chgData name="Tang Dixin" userId="c4c30fe06e992111" providerId="LiveId" clId="{7AB0DFF9-2947-4BDA-B0F2-BE92F3C348F1}" dt="2023-04-10T22:36:58.661" v="6" actId="207"/>
          <ac:spMkLst>
            <pc:docMk/>
            <pc:sldMk cId="3069149879" sldId="550"/>
            <ac:spMk id="8" creationId="{C5A12752-4BD6-2F00-8142-450EE9266AD4}"/>
          </ac:spMkLst>
        </pc:spChg>
        <pc:spChg chg="mod">
          <ac:chgData name="Tang Dixin" userId="c4c30fe06e992111" providerId="LiveId" clId="{7AB0DFF9-2947-4BDA-B0F2-BE92F3C348F1}" dt="2023-04-10T22:37:00.728" v="7" actId="207"/>
          <ac:spMkLst>
            <pc:docMk/>
            <pc:sldMk cId="3069149879" sldId="550"/>
            <ac:spMk id="9" creationId="{A6B600D0-B9D5-19F9-3D63-8F0C040FABDC}"/>
          </ac:spMkLst>
        </pc:spChg>
        <pc:spChg chg="mod">
          <ac:chgData name="Tang Dixin" userId="c4c30fe06e992111" providerId="LiveId" clId="{7AB0DFF9-2947-4BDA-B0F2-BE92F3C348F1}" dt="2023-04-10T22:37:08.429" v="8" actId="207"/>
          <ac:spMkLst>
            <pc:docMk/>
            <pc:sldMk cId="3069149879" sldId="550"/>
            <ac:spMk id="18" creationId="{0F56ED6F-AA1A-D33C-94C9-CA621B8ED412}"/>
          </ac:spMkLst>
        </pc:spChg>
        <pc:spChg chg="mod">
          <ac:chgData name="Tang Dixin" userId="c4c30fe06e992111" providerId="LiveId" clId="{7AB0DFF9-2947-4BDA-B0F2-BE92F3C348F1}" dt="2023-04-10T22:36:55.030" v="5" actId="207"/>
          <ac:spMkLst>
            <pc:docMk/>
            <pc:sldMk cId="3069149879" sldId="550"/>
            <ac:spMk id="20" creationId="{EBBE813A-408E-0623-8BD6-F327703381FD}"/>
          </ac:spMkLst>
        </pc:spChg>
      </pc:sldChg>
      <pc:sldChg chg="addSp delSp modSp add mod ord delAnim modAnim">
        <pc:chgData name="Tang Dixin" userId="c4c30fe06e992111" providerId="LiveId" clId="{7AB0DFF9-2947-4BDA-B0F2-BE92F3C348F1}" dt="2023-04-10T23:29:28.867" v="301"/>
        <pc:sldMkLst>
          <pc:docMk/>
          <pc:sldMk cId="2282544582" sldId="551"/>
        </pc:sldMkLst>
        <pc:spChg chg="del mod">
          <ac:chgData name="Tang Dixin" userId="c4c30fe06e992111" providerId="LiveId" clId="{7AB0DFF9-2947-4BDA-B0F2-BE92F3C348F1}" dt="2023-04-10T22:47:30.093" v="91" actId="478"/>
          <ac:spMkLst>
            <pc:docMk/>
            <pc:sldMk cId="2282544582" sldId="551"/>
            <ac:spMk id="2" creationId="{311AF7CF-0EA5-B9F3-0951-1E1253C2AC08}"/>
          </ac:spMkLst>
        </pc:spChg>
        <pc:spChg chg="mod">
          <ac:chgData name="Tang Dixin" userId="c4c30fe06e992111" providerId="LiveId" clId="{7AB0DFF9-2947-4BDA-B0F2-BE92F3C348F1}" dt="2023-04-10T22:45:03.043" v="51"/>
          <ac:spMkLst>
            <pc:docMk/>
            <pc:sldMk cId="2282544582" sldId="551"/>
            <ac:spMk id="7" creationId="{AB7195BA-8C2C-B242-B21F-ECE55F4D23F5}"/>
          </ac:spMkLst>
        </pc:spChg>
        <pc:spChg chg="mod">
          <ac:chgData name="Tang Dixin" userId="c4c30fe06e992111" providerId="LiveId" clId="{7AB0DFF9-2947-4BDA-B0F2-BE92F3C348F1}" dt="2023-04-10T22:45:03.043" v="51"/>
          <ac:spMkLst>
            <pc:docMk/>
            <pc:sldMk cId="2282544582" sldId="551"/>
            <ac:spMk id="8" creationId="{6505BF81-2CD7-F9E8-7C53-C055D46C2072}"/>
          </ac:spMkLst>
        </pc:spChg>
        <pc:spChg chg="mod">
          <ac:chgData name="Tang Dixin" userId="c4c30fe06e992111" providerId="LiveId" clId="{7AB0DFF9-2947-4BDA-B0F2-BE92F3C348F1}" dt="2023-04-10T22:45:03.043" v="51"/>
          <ac:spMkLst>
            <pc:docMk/>
            <pc:sldMk cId="2282544582" sldId="551"/>
            <ac:spMk id="20" creationId="{48EAFFD6-8D93-A166-A29D-85BACB59D2BB}"/>
          </ac:spMkLst>
        </pc:spChg>
        <pc:spChg chg="mod">
          <ac:chgData name="Tang Dixin" userId="c4c30fe06e992111" providerId="LiveId" clId="{7AB0DFF9-2947-4BDA-B0F2-BE92F3C348F1}" dt="2023-04-10T22:45:03.043" v="51"/>
          <ac:spMkLst>
            <pc:docMk/>
            <pc:sldMk cId="2282544582" sldId="551"/>
            <ac:spMk id="21" creationId="{01DD94C7-A841-4377-2B3B-A2D754D8A7C0}"/>
          </ac:spMkLst>
        </pc:spChg>
        <pc:spChg chg="mod">
          <ac:chgData name="Tang Dixin" userId="c4c30fe06e992111" providerId="LiveId" clId="{7AB0DFF9-2947-4BDA-B0F2-BE92F3C348F1}" dt="2023-04-10T22:45:03.043" v="51"/>
          <ac:spMkLst>
            <pc:docMk/>
            <pc:sldMk cId="2282544582" sldId="551"/>
            <ac:spMk id="26" creationId="{36D3C88E-B6E6-4576-67E6-1724B93D854E}"/>
          </ac:spMkLst>
        </pc:spChg>
        <pc:spChg chg="mod">
          <ac:chgData name="Tang Dixin" userId="c4c30fe06e992111" providerId="LiveId" clId="{7AB0DFF9-2947-4BDA-B0F2-BE92F3C348F1}" dt="2023-04-10T22:45:03.043" v="51"/>
          <ac:spMkLst>
            <pc:docMk/>
            <pc:sldMk cId="2282544582" sldId="551"/>
            <ac:spMk id="28" creationId="{A81FDDC3-E716-6CFA-557B-D04118E84053}"/>
          </ac:spMkLst>
        </pc:spChg>
        <pc:spChg chg="mod">
          <ac:chgData name="Tang Dixin" userId="c4c30fe06e992111" providerId="LiveId" clId="{7AB0DFF9-2947-4BDA-B0F2-BE92F3C348F1}" dt="2023-04-10T22:45:03.043" v="51"/>
          <ac:spMkLst>
            <pc:docMk/>
            <pc:sldMk cId="2282544582" sldId="551"/>
            <ac:spMk id="30" creationId="{2B55D97C-C79A-20D7-1AD0-F6296734745F}"/>
          </ac:spMkLst>
        </pc:spChg>
        <pc:spChg chg="mod">
          <ac:chgData name="Tang Dixin" userId="c4c30fe06e992111" providerId="LiveId" clId="{7AB0DFF9-2947-4BDA-B0F2-BE92F3C348F1}" dt="2023-04-10T22:45:03.043" v="51"/>
          <ac:spMkLst>
            <pc:docMk/>
            <pc:sldMk cId="2282544582" sldId="551"/>
            <ac:spMk id="31" creationId="{F81956AA-7DCB-3180-CF57-BA32186FA685}"/>
          </ac:spMkLst>
        </pc:spChg>
        <pc:spChg chg="mod">
          <ac:chgData name="Tang Dixin" userId="c4c30fe06e992111" providerId="LiveId" clId="{7AB0DFF9-2947-4BDA-B0F2-BE92F3C348F1}" dt="2023-04-10T22:45:03.043" v="51"/>
          <ac:spMkLst>
            <pc:docMk/>
            <pc:sldMk cId="2282544582" sldId="551"/>
            <ac:spMk id="32" creationId="{A6E08B5A-20EF-B931-32C4-DA51CA90A669}"/>
          </ac:spMkLst>
        </pc:spChg>
        <pc:spChg chg="mod">
          <ac:chgData name="Tang Dixin" userId="c4c30fe06e992111" providerId="LiveId" clId="{7AB0DFF9-2947-4BDA-B0F2-BE92F3C348F1}" dt="2023-04-10T22:45:03.043" v="51"/>
          <ac:spMkLst>
            <pc:docMk/>
            <pc:sldMk cId="2282544582" sldId="551"/>
            <ac:spMk id="37" creationId="{68CF2B97-EA73-15A6-2FDE-CE626E4FC066}"/>
          </ac:spMkLst>
        </pc:spChg>
        <pc:spChg chg="mod">
          <ac:chgData name="Tang Dixin" userId="c4c30fe06e992111" providerId="LiveId" clId="{7AB0DFF9-2947-4BDA-B0F2-BE92F3C348F1}" dt="2023-04-10T22:45:03.043" v="51"/>
          <ac:spMkLst>
            <pc:docMk/>
            <pc:sldMk cId="2282544582" sldId="551"/>
            <ac:spMk id="39" creationId="{49D22231-79B6-F51A-FDE6-883A01B4F2E8}"/>
          </ac:spMkLst>
        </pc:spChg>
        <pc:spChg chg="mod">
          <ac:chgData name="Tang Dixin" userId="c4c30fe06e992111" providerId="LiveId" clId="{7AB0DFF9-2947-4BDA-B0F2-BE92F3C348F1}" dt="2023-04-10T22:45:03.043" v="51"/>
          <ac:spMkLst>
            <pc:docMk/>
            <pc:sldMk cId="2282544582" sldId="551"/>
            <ac:spMk id="41" creationId="{2F2F8696-D5D3-C0B1-447C-3FC0B78515F9}"/>
          </ac:spMkLst>
        </pc:spChg>
        <pc:spChg chg="mod">
          <ac:chgData name="Tang Dixin" userId="c4c30fe06e992111" providerId="LiveId" clId="{7AB0DFF9-2947-4BDA-B0F2-BE92F3C348F1}" dt="2023-04-10T22:45:03.043" v="51"/>
          <ac:spMkLst>
            <pc:docMk/>
            <pc:sldMk cId="2282544582" sldId="551"/>
            <ac:spMk id="42" creationId="{34458B50-06F0-1838-94B1-3E53C1E9BA7E}"/>
          </ac:spMkLst>
        </pc:spChg>
        <pc:spChg chg="mod">
          <ac:chgData name="Tang Dixin" userId="c4c30fe06e992111" providerId="LiveId" clId="{7AB0DFF9-2947-4BDA-B0F2-BE92F3C348F1}" dt="2023-04-10T22:45:03.043" v="51"/>
          <ac:spMkLst>
            <pc:docMk/>
            <pc:sldMk cId="2282544582" sldId="551"/>
            <ac:spMk id="43" creationId="{8A335666-9386-1544-D907-D0AECF0241F5}"/>
          </ac:spMkLst>
        </pc:spChg>
        <pc:spChg chg="mod">
          <ac:chgData name="Tang Dixin" userId="c4c30fe06e992111" providerId="LiveId" clId="{7AB0DFF9-2947-4BDA-B0F2-BE92F3C348F1}" dt="2023-04-10T22:45:03.043" v="51"/>
          <ac:spMkLst>
            <pc:docMk/>
            <pc:sldMk cId="2282544582" sldId="551"/>
            <ac:spMk id="48" creationId="{A468E076-5668-7E4E-9615-A8C8BCDE6B0D}"/>
          </ac:spMkLst>
        </pc:spChg>
        <pc:spChg chg="mod">
          <ac:chgData name="Tang Dixin" userId="c4c30fe06e992111" providerId="LiveId" clId="{7AB0DFF9-2947-4BDA-B0F2-BE92F3C348F1}" dt="2023-04-10T22:45:03.043" v="51"/>
          <ac:spMkLst>
            <pc:docMk/>
            <pc:sldMk cId="2282544582" sldId="551"/>
            <ac:spMk id="50" creationId="{995F1761-7FAD-DF7D-7B8C-A9FC467BC630}"/>
          </ac:spMkLst>
        </pc:spChg>
        <pc:spChg chg="mod">
          <ac:chgData name="Tang Dixin" userId="c4c30fe06e992111" providerId="LiveId" clId="{7AB0DFF9-2947-4BDA-B0F2-BE92F3C348F1}" dt="2023-04-10T22:45:03.043" v="51"/>
          <ac:spMkLst>
            <pc:docMk/>
            <pc:sldMk cId="2282544582" sldId="551"/>
            <ac:spMk id="52" creationId="{F85997B6-2115-939F-ED81-2C679D18AE25}"/>
          </ac:spMkLst>
        </pc:spChg>
        <pc:spChg chg="mod">
          <ac:chgData name="Tang Dixin" userId="c4c30fe06e992111" providerId="LiveId" clId="{7AB0DFF9-2947-4BDA-B0F2-BE92F3C348F1}" dt="2023-04-10T22:45:07.336" v="53"/>
          <ac:spMkLst>
            <pc:docMk/>
            <pc:sldMk cId="2282544582" sldId="551"/>
            <ac:spMk id="55" creationId="{F9AEAB1D-B220-490C-3EBC-5E87C6AD0419}"/>
          </ac:spMkLst>
        </pc:spChg>
        <pc:spChg chg="mod">
          <ac:chgData name="Tang Dixin" userId="c4c30fe06e992111" providerId="LiveId" clId="{7AB0DFF9-2947-4BDA-B0F2-BE92F3C348F1}" dt="2023-04-10T22:45:07.336" v="53"/>
          <ac:spMkLst>
            <pc:docMk/>
            <pc:sldMk cId="2282544582" sldId="551"/>
            <ac:spMk id="56" creationId="{612B22C1-8D40-E7A7-8AB8-97D910C19E9C}"/>
          </ac:spMkLst>
        </pc:spChg>
        <pc:spChg chg="mod">
          <ac:chgData name="Tang Dixin" userId="c4c30fe06e992111" providerId="LiveId" clId="{7AB0DFF9-2947-4BDA-B0F2-BE92F3C348F1}" dt="2023-04-10T23:06:20.225" v="197" actId="1038"/>
          <ac:spMkLst>
            <pc:docMk/>
            <pc:sldMk cId="2282544582" sldId="551"/>
            <ac:spMk id="61" creationId="{EB62FF57-1316-B90E-1F7B-62E78BDDBF82}"/>
          </ac:spMkLst>
        </pc:spChg>
        <pc:spChg chg="mod">
          <ac:chgData name="Tang Dixin" userId="c4c30fe06e992111" providerId="LiveId" clId="{7AB0DFF9-2947-4BDA-B0F2-BE92F3C348F1}" dt="2023-04-10T23:06:20.225" v="197" actId="1038"/>
          <ac:spMkLst>
            <pc:docMk/>
            <pc:sldMk cId="2282544582" sldId="551"/>
            <ac:spMk id="62" creationId="{F9EF56C2-BDA0-444F-1962-F971009D20AC}"/>
          </ac:spMkLst>
        </pc:spChg>
        <pc:spChg chg="mod">
          <ac:chgData name="Tang Dixin" userId="c4c30fe06e992111" providerId="LiveId" clId="{7AB0DFF9-2947-4BDA-B0F2-BE92F3C348F1}" dt="2023-04-10T23:06:20.225" v="197" actId="1038"/>
          <ac:spMkLst>
            <pc:docMk/>
            <pc:sldMk cId="2282544582" sldId="551"/>
            <ac:spMk id="64" creationId="{2C803984-6CEE-AF62-1B7F-151AD00D7C9E}"/>
          </ac:spMkLst>
        </pc:spChg>
        <pc:spChg chg="del">
          <ac:chgData name="Tang Dixin" userId="c4c30fe06e992111" providerId="LiveId" clId="{7AB0DFF9-2947-4BDA-B0F2-BE92F3C348F1}" dt="2023-04-10T22:43:01.294" v="36" actId="478"/>
          <ac:spMkLst>
            <pc:docMk/>
            <pc:sldMk cId="2282544582" sldId="551"/>
            <ac:spMk id="65" creationId="{35A7B146-1F7F-088A-0B8F-A29A72E199FE}"/>
          </ac:spMkLst>
        </pc:spChg>
        <pc:spChg chg="mod">
          <ac:chgData name="Tang Dixin" userId="c4c30fe06e992111" providerId="LiveId" clId="{7AB0DFF9-2947-4BDA-B0F2-BE92F3C348F1}" dt="2023-04-10T23:06:20.225" v="197" actId="1038"/>
          <ac:spMkLst>
            <pc:docMk/>
            <pc:sldMk cId="2282544582" sldId="551"/>
            <ac:spMk id="69" creationId="{8DE81A1B-E322-10D3-0970-3F793F3C0634}"/>
          </ac:spMkLst>
        </pc:spChg>
        <pc:spChg chg="del">
          <ac:chgData name="Tang Dixin" userId="c4c30fe06e992111" providerId="LiveId" clId="{7AB0DFF9-2947-4BDA-B0F2-BE92F3C348F1}" dt="2023-04-10T22:44:59.748" v="50" actId="478"/>
          <ac:spMkLst>
            <pc:docMk/>
            <pc:sldMk cId="2282544582" sldId="551"/>
            <ac:spMk id="70" creationId="{B4121B6F-039D-D9B7-BE2D-69CF0BF7C8B9}"/>
          </ac:spMkLst>
        </pc:spChg>
        <pc:spChg chg="del">
          <ac:chgData name="Tang Dixin" userId="c4c30fe06e992111" providerId="LiveId" clId="{7AB0DFF9-2947-4BDA-B0F2-BE92F3C348F1}" dt="2023-04-10T22:44:59.748" v="50" actId="478"/>
          <ac:spMkLst>
            <pc:docMk/>
            <pc:sldMk cId="2282544582" sldId="551"/>
            <ac:spMk id="71" creationId="{269E3D2C-3314-A419-3EF6-DD604E3FC241}"/>
          </ac:spMkLst>
        </pc:spChg>
        <pc:spChg chg="mod">
          <ac:chgData name="Tang Dixin" userId="c4c30fe06e992111" providerId="LiveId" clId="{7AB0DFF9-2947-4BDA-B0F2-BE92F3C348F1}" dt="2023-04-10T22:45:07.336" v="53"/>
          <ac:spMkLst>
            <pc:docMk/>
            <pc:sldMk cId="2282544582" sldId="551"/>
            <ac:spMk id="75" creationId="{C9E4F402-65AB-E8CD-7D28-C9B5F7BD1BE8}"/>
          </ac:spMkLst>
        </pc:spChg>
        <pc:spChg chg="mod">
          <ac:chgData name="Tang Dixin" userId="c4c30fe06e992111" providerId="LiveId" clId="{7AB0DFF9-2947-4BDA-B0F2-BE92F3C348F1}" dt="2023-04-10T22:45:07.336" v="53"/>
          <ac:spMkLst>
            <pc:docMk/>
            <pc:sldMk cId="2282544582" sldId="551"/>
            <ac:spMk id="76" creationId="{CDF8A1F0-10D5-AD18-401D-5FB49FF0FD66}"/>
          </ac:spMkLst>
        </pc:spChg>
        <pc:spChg chg="mod">
          <ac:chgData name="Tang Dixin" userId="c4c30fe06e992111" providerId="LiveId" clId="{7AB0DFF9-2947-4BDA-B0F2-BE92F3C348F1}" dt="2023-04-10T22:45:07.336" v="53"/>
          <ac:spMkLst>
            <pc:docMk/>
            <pc:sldMk cId="2282544582" sldId="551"/>
            <ac:spMk id="81" creationId="{07EBD7DB-358F-5B4C-42E0-CFE70C1A413C}"/>
          </ac:spMkLst>
        </pc:spChg>
        <pc:spChg chg="mod">
          <ac:chgData name="Tang Dixin" userId="c4c30fe06e992111" providerId="LiveId" clId="{7AB0DFF9-2947-4BDA-B0F2-BE92F3C348F1}" dt="2023-04-10T22:45:07.336" v="53"/>
          <ac:spMkLst>
            <pc:docMk/>
            <pc:sldMk cId="2282544582" sldId="551"/>
            <ac:spMk id="83" creationId="{B68D96E4-D300-6128-9A1F-DE1680CB1BAC}"/>
          </ac:spMkLst>
        </pc:spChg>
        <pc:spChg chg="mod">
          <ac:chgData name="Tang Dixin" userId="c4c30fe06e992111" providerId="LiveId" clId="{7AB0DFF9-2947-4BDA-B0F2-BE92F3C348F1}" dt="2023-04-10T22:45:07.336" v="53"/>
          <ac:spMkLst>
            <pc:docMk/>
            <pc:sldMk cId="2282544582" sldId="551"/>
            <ac:spMk id="85" creationId="{D32B887C-5B01-6361-0797-76CF500D2348}"/>
          </ac:spMkLst>
        </pc:spChg>
        <pc:spChg chg="mod">
          <ac:chgData name="Tang Dixin" userId="c4c30fe06e992111" providerId="LiveId" clId="{7AB0DFF9-2947-4BDA-B0F2-BE92F3C348F1}" dt="2023-04-10T22:45:07.336" v="53"/>
          <ac:spMkLst>
            <pc:docMk/>
            <pc:sldMk cId="2282544582" sldId="551"/>
            <ac:spMk id="86" creationId="{3927E946-6396-C243-8F7D-A7F1909F906F}"/>
          </ac:spMkLst>
        </pc:spChg>
        <pc:spChg chg="mod">
          <ac:chgData name="Tang Dixin" userId="c4c30fe06e992111" providerId="LiveId" clId="{7AB0DFF9-2947-4BDA-B0F2-BE92F3C348F1}" dt="2023-04-10T22:45:07.336" v="53"/>
          <ac:spMkLst>
            <pc:docMk/>
            <pc:sldMk cId="2282544582" sldId="551"/>
            <ac:spMk id="87" creationId="{037A575E-B99E-CE72-FACB-D036E88444DD}"/>
          </ac:spMkLst>
        </pc:spChg>
        <pc:spChg chg="mod">
          <ac:chgData name="Tang Dixin" userId="c4c30fe06e992111" providerId="LiveId" clId="{7AB0DFF9-2947-4BDA-B0F2-BE92F3C348F1}" dt="2023-04-10T22:45:07.336" v="53"/>
          <ac:spMkLst>
            <pc:docMk/>
            <pc:sldMk cId="2282544582" sldId="551"/>
            <ac:spMk id="92" creationId="{10A99E3B-D051-DD01-DACB-C06D1E4A2AE9}"/>
          </ac:spMkLst>
        </pc:spChg>
        <pc:spChg chg="mod">
          <ac:chgData name="Tang Dixin" userId="c4c30fe06e992111" providerId="LiveId" clId="{7AB0DFF9-2947-4BDA-B0F2-BE92F3C348F1}" dt="2023-04-10T22:45:07.336" v="53"/>
          <ac:spMkLst>
            <pc:docMk/>
            <pc:sldMk cId="2282544582" sldId="551"/>
            <ac:spMk id="94" creationId="{60B7BE56-EDDF-5E06-3F1C-60BDE866DE4E}"/>
          </ac:spMkLst>
        </pc:spChg>
        <pc:spChg chg="mod">
          <ac:chgData name="Tang Dixin" userId="c4c30fe06e992111" providerId="LiveId" clId="{7AB0DFF9-2947-4BDA-B0F2-BE92F3C348F1}" dt="2023-04-10T22:45:07.336" v="53"/>
          <ac:spMkLst>
            <pc:docMk/>
            <pc:sldMk cId="2282544582" sldId="551"/>
            <ac:spMk id="96" creationId="{79020763-CCBA-020B-92AF-F22F34D50EC9}"/>
          </ac:spMkLst>
        </pc:spChg>
        <pc:spChg chg="mod">
          <ac:chgData name="Tang Dixin" userId="c4c30fe06e992111" providerId="LiveId" clId="{7AB0DFF9-2947-4BDA-B0F2-BE92F3C348F1}" dt="2023-04-10T22:45:07.336" v="53"/>
          <ac:spMkLst>
            <pc:docMk/>
            <pc:sldMk cId="2282544582" sldId="551"/>
            <ac:spMk id="97" creationId="{89DEE522-CF63-25D4-E21F-778990D875F2}"/>
          </ac:spMkLst>
        </pc:spChg>
        <pc:spChg chg="mod">
          <ac:chgData name="Tang Dixin" userId="c4c30fe06e992111" providerId="LiveId" clId="{7AB0DFF9-2947-4BDA-B0F2-BE92F3C348F1}" dt="2023-04-10T22:45:07.336" v="53"/>
          <ac:spMkLst>
            <pc:docMk/>
            <pc:sldMk cId="2282544582" sldId="551"/>
            <ac:spMk id="98" creationId="{9B63FF1F-568F-E7BC-B282-1CACAEE2671E}"/>
          </ac:spMkLst>
        </pc:spChg>
        <pc:spChg chg="del">
          <ac:chgData name="Tang Dixin" userId="c4c30fe06e992111" providerId="LiveId" clId="{7AB0DFF9-2947-4BDA-B0F2-BE92F3C348F1}" dt="2023-04-10T22:44:59.748" v="50" actId="478"/>
          <ac:spMkLst>
            <pc:docMk/>
            <pc:sldMk cId="2282544582" sldId="551"/>
            <ac:spMk id="101" creationId="{693B7C6B-DDDF-1931-4CEC-9E999EE1BD44}"/>
          </ac:spMkLst>
        </pc:spChg>
        <pc:spChg chg="del">
          <ac:chgData name="Tang Dixin" userId="c4c30fe06e992111" providerId="LiveId" clId="{7AB0DFF9-2947-4BDA-B0F2-BE92F3C348F1}" dt="2023-04-10T22:44:59.748" v="50" actId="478"/>
          <ac:spMkLst>
            <pc:docMk/>
            <pc:sldMk cId="2282544582" sldId="551"/>
            <ac:spMk id="102" creationId="{61BFCAB1-3912-9004-C834-C75F864DBE3B}"/>
          </ac:spMkLst>
        </pc:spChg>
        <pc:spChg chg="mod">
          <ac:chgData name="Tang Dixin" userId="c4c30fe06e992111" providerId="LiveId" clId="{7AB0DFF9-2947-4BDA-B0F2-BE92F3C348F1}" dt="2023-04-10T22:45:07.336" v="53"/>
          <ac:spMkLst>
            <pc:docMk/>
            <pc:sldMk cId="2282544582" sldId="551"/>
            <ac:spMk id="105" creationId="{D24ABCB4-7813-B8AE-377A-604D8058D1ED}"/>
          </ac:spMkLst>
        </pc:spChg>
        <pc:spChg chg="mod">
          <ac:chgData name="Tang Dixin" userId="c4c30fe06e992111" providerId="LiveId" clId="{7AB0DFF9-2947-4BDA-B0F2-BE92F3C348F1}" dt="2023-04-10T22:45:07.336" v="53"/>
          <ac:spMkLst>
            <pc:docMk/>
            <pc:sldMk cId="2282544582" sldId="551"/>
            <ac:spMk id="107" creationId="{E9DAD49A-0745-EBCC-A374-6AFC5BCD21FE}"/>
          </ac:spMkLst>
        </pc:spChg>
        <pc:spChg chg="mod">
          <ac:chgData name="Tang Dixin" userId="c4c30fe06e992111" providerId="LiveId" clId="{7AB0DFF9-2947-4BDA-B0F2-BE92F3C348F1}" dt="2023-04-10T22:45:07.336" v="53"/>
          <ac:spMkLst>
            <pc:docMk/>
            <pc:sldMk cId="2282544582" sldId="551"/>
            <ac:spMk id="109" creationId="{8A07ED78-B269-3DFC-5443-802105A29BB9}"/>
          </ac:spMkLst>
        </pc:spChg>
        <pc:spChg chg="mod">
          <ac:chgData name="Tang Dixin" userId="c4c30fe06e992111" providerId="LiveId" clId="{7AB0DFF9-2947-4BDA-B0F2-BE92F3C348F1}" dt="2023-04-10T22:45:12.233" v="55"/>
          <ac:spMkLst>
            <pc:docMk/>
            <pc:sldMk cId="2282544582" sldId="551"/>
            <ac:spMk id="112" creationId="{901388CD-9297-146E-E6AD-4C4CFD778A61}"/>
          </ac:spMkLst>
        </pc:spChg>
        <pc:spChg chg="mod">
          <ac:chgData name="Tang Dixin" userId="c4c30fe06e992111" providerId="LiveId" clId="{7AB0DFF9-2947-4BDA-B0F2-BE92F3C348F1}" dt="2023-04-10T22:45:12.233" v="55"/>
          <ac:spMkLst>
            <pc:docMk/>
            <pc:sldMk cId="2282544582" sldId="551"/>
            <ac:spMk id="113" creationId="{8344C70A-74E8-2CA1-9F5A-F67472BFE92A}"/>
          </ac:spMkLst>
        </pc:spChg>
        <pc:spChg chg="mod">
          <ac:chgData name="Tang Dixin" userId="c4c30fe06e992111" providerId="LiveId" clId="{7AB0DFF9-2947-4BDA-B0F2-BE92F3C348F1}" dt="2023-04-10T22:45:12.233" v="55"/>
          <ac:spMkLst>
            <pc:docMk/>
            <pc:sldMk cId="2282544582" sldId="551"/>
            <ac:spMk id="125" creationId="{C12C931D-F566-D080-D6E0-3823C6156D95}"/>
          </ac:spMkLst>
        </pc:spChg>
        <pc:spChg chg="mod">
          <ac:chgData name="Tang Dixin" userId="c4c30fe06e992111" providerId="LiveId" clId="{7AB0DFF9-2947-4BDA-B0F2-BE92F3C348F1}" dt="2023-04-10T22:45:12.233" v="55"/>
          <ac:spMkLst>
            <pc:docMk/>
            <pc:sldMk cId="2282544582" sldId="551"/>
            <ac:spMk id="126" creationId="{D4A2CAA6-AC63-CC2A-B917-8DCC7AC55AD2}"/>
          </ac:spMkLst>
        </pc:spChg>
        <pc:spChg chg="mod">
          <ac:chgData name="Tang Dixin" userId="c4c30fe06e992111" providerId="LiveId" clId="{7AB0DFF9-2947-4BDA-B0F2-BE92F3C348F1}" dt="2023-04-10T22:45:12.233" v="55"/>
          <ac:spMkLst>
            <pc:docMk/>
            <pc:sldMk cId="2282544582" sldId="551"/>
            <ac:spMk id="195" creationId="{2207CCEE-ED71-585B-F89E-42836383DF74}"/>
          </ac:spMkLst>
        </pc:spChg>
        <pc:spChg chg="mod">
          <ac:chgData name="Tang Dixin" userId="c4c30fe06e992111" providerId="LiveId" clId="{7AB0DFF9-2947-4BDA-B0F2-BE92F3C348F1}" dt="2023-04-10T22:45:12.233" v="55"/>
          <ac:spMkLst>
            <pc:docMk/>
            <pc:sldMk cId="2282544582" sldId="551"/>
            <ac:spMk id="197" creationId="{7DD880F8-B477-C164-1880-13F85EDD6429}"/>
          </ac:spMkLst>
        </pc:spChg>
        <pc:spChg chg="mod">
          <ac:chgData name="Tang Dixin" userId="c4c30fe06e992111" providerId="LiveId" clId="{7AB0DFF9-2947-4BDA-B0F2-BE92F3C348F1}" dt="2023-04-10T22:45:12.233" v="55"/>
          <ac:spMkLst>
            <pc:docMk/>
            <pc:sldMk cId="2282544582" sldId="551"/>
            <ac:spMk id="199" creationId="{7D415FF8-8418-9CF8-B3E8-55A6151B88F0}"/>
          </ac:spMkLst>
        </pc:spChg>
        <pc:spChg chg="mod">
          <ac:chgData name="Tang Dixin" userId="c4c30fe06e992111" providerId="LiveId" clId="{7AB0DFF9-2947-4BDA-B0F2-BE92F3C348F1}" dt="2023-04-10T22:45:12.233" v="55"/>
          <ac:spMkLst>
            <pc:docMk/>
            <pc:sldMk cId="2282544582" sldId="551"/>
            <ac:spMk id="200" creationId="{013959A5-5EA3-1362-CF40-4810697FEAC0}"/>
          </ac:spMkLst>
        </pc:spChg>
        <pc:spChg chg="mod">
          <ac:chgData name="Tang Dixin" userId="c4c30fe06e992111" providerId="LiveId" clId="{7AB0DFF9-2947-4BDA-B0F2-BE92F3C348F1}" dt="2023-04-10T22:45:12.233" v="55"/>
          <ac:spMkLst>
            <pc:docMk/>
            <pc:sldMk cId="2282544582" sldId="551"/>
            <ac:spMk id="201" creationId="{9F19E94A-4C7C-E7CB-0F0A-8062352350B9}"/>
          </ac:spMkLst>
        </pc:spChg>
        <pc:spChg chg="mod">
          <ac:chgData name="Tang Dixin" userId="c4c30fe06e992111" providerId="LiveId" clId="{7AB0DFF9-2947-4BDA-B0F2-BE92F3C348F1}" dt="2023-04-10T22:45:12.233" v="55"/>
          <ac:spMkLst>
            <pc:docMk/>
            <pc:sldMk cId="2282544582" sldId="551"/>
            <ac:spMk id="206" creationId="{D87816C1-638A-F607-16EF-A3BECDA4BAE4}"/>
          </ac:spMkLst>
        </pc:spChg>
        <pc:spChg chg="mod">
          <ac:chgData name="Tang Dixin" userId="c4c30fe06e992111" providerId="LiveId" clId="{7AB0DFF9-2947-4BDA-B0F2-BE92F3C348F1}" dt="2023-04-10T22:45:12.233" v="55"/>
          <ac:spMkLst>
            <pc:docMk/>
            <pc:sldMk cId="2282544582" sldId="551"/>
            <ac:spMk id="208" creationId="{E8AE031D-5485-0396-D60C-CFB2A18848FA}"/>
          </ac:spMkLst>
        </pc:spChg>
        <pc:spChg chg="mod">
          <ac:chgData name="Tang Dixin" userId="c4c30fe06e992111" providerId="LiveId" clId="{7AB0DFF9-2947-4BDA-B0F2-BE92F3C348F1}" dt="2023-04-10T22:45:12.233" v="55"/>
          <ac:spMkLst>
            <pc:docMk/>
            <pc:sldMk cId="2282544582" sldId="551"/>
            <ac:spMk id="210" creationId="{AE262803-F86E-4E2B-8722-EF45FBA910F4}"/>
          </ac:spMkLst>
        </pc:spChg>
        <pc:spChg chg="mod">
          <ac:chgData name="Tang Dixin" userId="c4c30fe06e992111" providerId="LiveId" clId="{7AB0DFF9-2947-4BDA-B0F2-BE92F3C348F1}" dt="2023-04-10T22:45:12.233" v="55"/>
          <ac:spMkLst>
            <pc:docMk/>
            <pc:sldMk cId="2282544582" sldId="551"/>
            <ac:spMk id="211" creationId="{2D8696AC-3C71-0F16-CFBD-A0901FC636E5}"/>
          </ac:spMkLst>
        </pc:spChg>
        <pc:spChg chg="mod">
          <ac:chgData name="Tang Dixin" userId="c4c30fe06e992111" providerId="LiveId" clId="{7AB0DFF9-2947-4BDA-B0F2-BE92F3C348F1}" dt="2023-04-10T22:45:12.233" v="55"/>
          <ac:spMkLst>
            <pc:docMk/>
            <pc:sldMk cId="2282544582" sldId="551"/>
            <ac:spMk id="212" creationId="{C178BA3B-DEE9-D35D-FFDB-9E31DD334D48}"/>
          </ac:spMkLst>
        </pc:spChg>
        <pc:spChg chg="mod">
          <ac:chgData name="Tang Dixin" userId="c4c30fe06e992111" providerId="LiveId" clId="{7AB0DFF9-2947-4BDA-B0F2-BE92F3C348F1}" dt="2023-04-10T22:45:12.233" v="55"/>
          <ac:spMkLst>
            <pc:docMk/>
            <pc:sldMk cId="2282544582" sldId="551"/>
            <ac:spMk id="220" creationId="{196E0865-FD51-64AD-46DA-C3CA0355F637}"/>
          </ac:spMkLst>
        </pc:spChg>
        <pc:spChg chg="mod">
          <ac:chgData name="Tang Dixin" userId="c4c30fe06e992111" providerId="LiveId" clId="{7AB0DFF9-2947-4BDA-B0F2-BE92F3C348F1}" dt="2023-04-10T22:45:12.233" v="55"/>
          <ac:spMkLst>
            <pc:docMk/>
            <pc:sldMk cId="2282544582" sldId="551"/>
            <ac:spMk id="222" creationId="{86DC27B7-1B37-D014-6070-5CC28444BF4E}"/>
          </ac:spMkLst>
        </pc:spChg>
        <pc:spChg chg="mod">
          <ac:chgData name="Tang Dixin" userId="c4c30fe06e992111" providerId="LiveId" clId="{7AB0DFF9-2947-4BDA-B0F2-BE92F3C348F1}" dt="2023-04-10T22:45:12.233" v="55"/>
          <ac:spMkLst>
            <pc:docMk/>
            <pc:sldMk cId="2282544582" sldId="551"/>
            <ac:spMk id="224" creationId="{36C855DF-4268-51B8-14EB-1D916688491B}"/>
          </ac:spMkLst>
        </pc:spChg>
        <pc:spChg chg="mod">
          <ac:chgData name="Tang Dixin" userId="c4c30fe06e992111" providerId="LiveId" clId="{7AB0DFF9-2947-4BDA-B0F2-BE92F3C348F1}" dt="2023-04-10T22:45:21.135" v="59"/>
          <ac:spMkLst>
            <pc:docMk/>
            <pc:sldMk cId="2282544582" sldId="551"/>
            <ac:spMk id="228" creationId="{3171FF21-658D-0688-859D-6996D3FF3AEC}"/>
          </ac:spMkLst>
        </pc:spChg>
        <pc:spChg chg="mod">
          <ac:chgData name="Tang Dixin" userId="c4c30fe06e992111" providerId="LiveId" clId="{7AB0DFF9-2947-4BDA-B0F2-BE92F3C348F1}" dt="2023-04-10T22:45:21.135" v="59"/>
          <ac:spMkLst>
            <pc:docMk/>
            <pc:sldMk cId="2282544582" sldId="551"/>
            <ac:spMk id="229" creationId="{93798121-5387-4981-20A8-A818DEB1BC7F}"/>
          </ac:spMkLst>
        </pc:spChg>
        <pc:spChg chg="mod">
          <ac:chgData name="Tang Dixin" userId="c4c30fe06e992111" providerId="LiveId" clId="{7AB0DFF9-2947-4BDA-B0F2-BE92F3C348F1}" dt="2023-04-10T22:51:04.106" v="97" actId="165"/>
          <ac:spMkLst>
            <pc:docMk/>
            <pc:sldMk cId="2282544582" sldId="551"/>
            <ac:spMk id="237" creationId="{F5705722-C6BF-0961-3A6E-140450875841}"/>
          </ac:spMkLst>
        </pc:spChg>
        <pc:spChg chg="mod">
          <ac:chgData name="Tang Dixin" userId="c4c30fe06e992111" providerId="LiveId" clId="{7AB0DFF9-2947-4BDA-B0F2-BE92F3C348F1}" dt="2023-04-10T22:51:04.106" v="97" actId="165"/>
          <ac:spMkLst>
            <pc:docMk/>
            <pc:sldMk cId="2282544582" sldId="551"/>
            <ac:spMk id="238" creationId="{2F24E7AB-391D-15E5-B123-DF8FF3267DEF}"/>
          </ac:spMkLst>
        </pc:spChg>
        <pc:spChg chg="mod">
          <ac:chgData name="Tang Dixin" userId="c4c30fe06e992111" providerId="LiveId" clId="{7AB0DFF9-2947-4BDA-B0F2-BE92F3C348F1}" dt="2023-04-10T22:51:04.106" v="97" actId="165"/>
          <ac:spMkLst>
            <pc:docMk/>
            <pc:sldMk cId="2282544582" sldId="551"/>
            <ac:spMk id="243" creationId="{ED0CF910-5C56-6EB6-3F9D-F988D90015AB}"/>
          </ac:spMkLst>
        </pc:spChg>
        <pc:spChg chg="mod">
          <ac:chgData name="Tang Dixin" userId="c4c30fe06e992111" providerId="LiveId" clId="{7AB0DFF9-2947-4BDA-B0F2-BE92F3C348F1}" dt="2023-04-10T22:51:04.106" v="97" actId="165"/>
          <ac:spMkLst>
            <pc:docMk/>
            <pc:sldMk cId="2282544582" sldId="551"/>
            <ac:spMk id="245" creationId="{04BF59F2-D886-9737-20B6-2C246F9D53A1}"/>
          </ac:spMkLst>
        </pc:spChg>
        <pc:spChg chg="mod">
          <ac:chgData name="Tang Dixin" userId="c4c30fe06e992111" providerId="LiveId" clId="{7AB0DFF9-2947-4BDA-B0F2-BE92F3C348F1}" dt="2023-04-10T22:51:04.106" v="97" actId="165"/>
          <ac:spMkLst>
            <pc:docMk/>
            <pc:sldMk cId="2282544582" sldId="551"/>
            <ac:spMk id="247" creationId="{853764D6-9516-DAC4-3F5A-43BC7E68EFCA}"/>
          </ac:spMkLst>
        </pc:spChg>
        <pc:spChg chg="mod topLvl">
          <ac:chgData name="Tang Dixin" userId="c4c30fe06e992111" providerId="LiveId" clId="{7AB0DFF9-2947-4BDA-B0F2-BE92F3C348F1}" dt="2023-04-10T22:52:04.953" v="107" actId="164"/>
          <ac:spMkLst>
            <pc:docMk/>
            <pc:sldMk cId="2282544582" sldId="551"/>
            <ac:spMk id="248" creationId="{D0FDCC7F-B456-3156-518C-D30C999E62A8}"/>
          </ac:spMkLst>
        </pc:spChg>
        <pc:spChg chg="mod topLvl">
          <ac:chgData name="Tang Dixin" userId="c4c30fe06e992111" providerId="LiveId" clId="{7AB0DFF9-2947-4BDA-B0F2-BE92F3C348F1}" dt="2023-04-10T22:52:04.953" v="107" actId="164"/>
          <ac:spMkLst>
            <pc:docMk/>
            <pc:sldMk cId="2282544582" sldId="551"/>
            <ac:spMk id="249" creationId="{7B5901F4-63BF-B5B4-C812-50BE548BABD3}"/>
          </ac:spMkLst>
        </pc:spChg>
        <pc:spChg chg="mod">
          <ac:chgData name="Tang Dixin" userId="c4c30fe06e992111" providerId="LiveId" clId="{7AB0DFF9-2947-4BDA-B0F2-BE92F3C348F1}" dt="2023-04-10T22:51:04.106" v="97" actId="165"/>
          <ac:spMkLst>
            <pc:docMk/>
            <pc:sldMk cId="2282544582" sldId="551"/>
            <ac:spMk id="251" creationId="{12968EC9-8152-0089-77AC-6B8EE13F1387}"/>
          </ac:spMkLst>
        </pc:spChg>
        <pc:spChg chg="mod">
          <ac:chgData name="Tang Dixin" userId="c4c30fe06e992111" providerId="LiveId" clId="{7AB0DFF9-2947-4BDA-B0F2-BE92F3C348F1}" dt="2023-04-10T22:51:04.106" v="97" actId="165"/>
          <ac:spMkLst>
            <pc:docMk/>
            <pc:sldMk cId="2282544582" sldId="551"/>
            <ac:spMk id="252" creationId="{E62FA27F-BA7F-E35B-261C-1A444426FECE}"/>
          </ac:spMkLst>
        </pc:spChg>
        <pc:spChg chg="mod">
          <ac:chgData name="Tang Dixin" userId="c4c30fe06e992111" providerId="LiveId" clId="{7AB0DFF9-2947-4BDA-B0F2-BE92F3C348F1}" dt="2023-04-10T22:51:04.106" v="97" actId="165"/>
          <ac:spMkLst>
            <pc:docMk/>
            <pc:sldMk cId="2282544582" sldId="551"/>
            <ac:spMk id="257" creationId="{FD737578-F471-A09F-9D65-677D8EC38F0D}"/>
          </ac:spMkLst>
        </pc:spChg>
        <pc:spChg chg="mod">
          <ac:chgData name="Tang Dixin" userId="c4c30fe06e992111" providerId="LiveId" clId="{7AB0DFF9-2947-4BDA-B0F2-BE92F3C348F1}" dt="2023-04-10T22:51:04.106" v="97" actId="165"/>
          <ac:spMkLst>
            <pc:docMk/>
            <pc:sldMk cId="2282544582" sldId="551"/>
            <ac:spMk id="259" creationId="{F03346C1-15E2-81F5-7C70-BD928DE0D3E7}"/>
          </ac:spMkLst>
        </pc:spChg>
        <pc:spChg chg="mod">
          <ac:chgData name="Tang Dixin" userId="c4c30fe06e992111" providerId="LiveId" clId="{7AB0DFF9-2947-4BDA-B0F2-BE92F3C348F1}" dt="2023-04-10T22:51:04.106" v="97" actId="165"/>
          <ac:spMkLst>
            <pc:docMk/>
            <pc:sldMk cId="2282544582" sldId="551"/>
            <ac:spMk id="261" creationId="{EA8C8577-1B8E-8C45-648F-54D99D4EB59E}"/>
          </ac:spMkLst>
        </pc:spChg>
        <pc:spChg chg="mod">
          <ac:chgData name="Tang Dixin" userId="c4c30fe06e992111" providerId="LiveId" clId="{7AB0DFF9-2947-4BDA-B0F2-BE92F3C348F1}" dt="2023-04-10T22:51:04.106" v="97" actId="165"/>
          <ac:spMkLst>
            <pc:docMk/>
            <pc:sldMk cId="2282544582" sldId="551"/>
            <ac:spMk id="263" creationId="{C53BB9EB-7BAB-9097-E068-19927695C835}"/>
          </ac:spMkLst>
        </pc:spChg>
        <pc:spChg chg="mod">
          <ac:chgData name="Tang Dixin" userId="c4c30fe06e992111" providerId="LiveId" clId="{7AB0DFF9-2947-4BDA-B0F2-BE92F3C348F1}" dt="2023-04-10T22:51:04.106" v="97" actId="165"/>
          <ac:spMkLst>
            <pc:docMk/>
            <pc:sldMk cId="2282544582" sldId="551"/>
            <ac:spMk id="264" creationId="{7DDBC804-DE60-AB7A-2AE5-39A73ED780E9}"/>
          </ac:spMkLst>
        </pc:spChg>
        <pc:spChg chg="mod">
          <ac:chgData name="Tang Dixin" userId="c4c30fe06e992111" providerId="LiveId" clId="{7AB0DFF9-2947-4BDA-B0F2-BE92F3C348F1}" dt="2023-04-10T22:51:04.106" v="97" actId="165"/>
          <ac:spMkLst>
            <pc:docMk/>
            <pc:sldMk cId="2282544582" sldId="551"/>
            <ac:spMk id="269" creationId="{B915B95E-C40E-9A30-EF7B-78F76A64F646}"/>
          </ac:spMkLst>
        </pc:spChg>
        <pc:spChg chg="mod">
          <ac:chgData name="Tang Dixin" userId="c4c30fe06e992111" providerId="LiveId" clId="{7AB0DFF9-2947-4BDA-B0F2-BE92F3C348F1}" dt="2023-04-10T22:51:04.106" v="97" actId="165"/>
          <ac:spMkLst>
            <pc:docMk/>
            <pc:sldMk cId="2282544582" sldId="551"/>
            <ac:spMk id="271" creationId="{EB38C6F3-D966-007C-1823-5205518BE0D2}"/>
          </ac:spMkLst>
        </pc:spChg>
        <pc:spChg chg="mod">
          <ac:chgData name="Tang Dixin" userId="c4c30fe06e992111" providerId="LiveId" clId="{7AB0DFF9-2947-4BDA-B0F2-BE92F3C348F1}" dt="2023-04-10T22:51:04.106" v="97" actId="165"/>
          <ac:spMkLst>
            <pc:docMk/>
            <pc:sldMk cId="2282544582" sldId="551"/>
            <ac:spMk id="273" creationId="{4402BCCC-3131-9857-A3E6-568604636497}"/>
          </ac:spMkLst>
        </pc:spChg>
        <pc:spChg chg="mod">
          <ac:chgData name="Tang Dixin" userId="c4c30fe06e992111" providerId="LiveId" clId="{7AB0DFF9-2947-4BDA-B0F2-BE92F3C348F1}" dt="2023-04-10T22:45:21.135" v="59"/>
          <ac:spMkLst>
            <pc:docMk/>
            <pc:sldMk cId="2282544582" sldId="551"/>
            <ac:spMk id="371" creationId="{F87C6333-EE03-C415-F073-B6331EEAB71F}"/>
          </ac:spMkLst>
        </pc:spChg>
        <pc:spChg chg="mod">
          <ac:chgData name="Tang Dixin" userId="c4c30fe06e992111" providerId="LiveId" clId="{7AB0DFF9-2947-4BDA-B0F2-BE92F3C348F1}" dt="2023-04-10T22:45:21.135" v="59"/>
          <ac:spMkLst>
            <pc:docMk/>
            <pc:sldMk cId="2282544582" sldId="551"/>
            <ac:spMk id="372" creationId="{D30B4263-41A3-1D17-9D1A-84F0054F4EA1}"/>
          </ac:spMkLst>
        </pc:spChg>
        <pc:spChg chg="mod">
          <ac:chgData name="Tang Dixin" userId="c4c30fe06e992111" providerId="LiveId" clId="{7AB0DFF9-2947-4BDA-B0F2-BE92F3C348F1}" dt="2023-04-10T22:45:21.135" v="59"/>
          <ac:spMkLst>
            <pc:docMk/>
            <pc:sldMk cId="2282544582" sldId="551"/>
            <ac:spMk id="385" creationId="{6D06F4B0-370A-EFE1-F124-EEB84AE3DBCF}"/>
          </ac:spMkLst>
        </pc:spChg>
        <pc:spChg chg="mod">
          <ac:chgData name="Tang Dixin" userId="c4c30fe06e992111" providerId="LiveId" clId="{7AB0DFF9-2947-4BDA-B0F2-BE92F3C348F1}" dt="2023-04-10T22:45:21.135" v="59"/>
          <ac:spMkLst>
            <pc:docMk/>
            <pc:sldMk cId="2282544582" sldId="551"/>
            <ac:spMk id="387" creationId="{96EC9331-2209-776F-8B5B-2431D1CE4755}"/>
          </ac:spMkLst>
        </pc:spChg>
        <pc:spChg chg="mod">
          <ac:chgData name="Tang Dixin" userId="c4c30fe06e992111" providerId="LiveId" clId="{7AB0DFF9-2947-4BDA-B0F2-BE92F3C348F1}" dt="2023-04-10T22:45:21.135" v="59"/>
          <ac:spMkLst>
            <pc:docMk/>
            <pc:sldMk cId="2282544582" sldId="551"/>
            <ac:spMk id="389" creationId="{3A1F28D9-19AA-6D0C-B62D-D54365952AE1}"/>
          </ac:spMkLst>
        </pc:spChg>
        <pc:spChg chg="mod">
          <ac:chgData name="Tang Dixin" userId="c4c30fe06e992111" providerId="LiveId" clId="{7AB0DFF9-2947-4BDA-B0F2-BE92F3C348F1}" dt="2023-04-10T22:45:21.135" v="59"/>
          <ac:spMkLst>
            <pc:docMk/>
            <pc:sldMk cId="2282544582" sldId="551"/>
            <ac:spMk id="390" creationId="{5CB51488-651F-C322-2B66-015D165DEFE4}"/>
          </ac:spMkLst>
        </pc:spChg>
        <pc:spChg chg="mod">
          <ac:chgData name="Tang Dixin" userId="c4c30fe06e992111" providerId="LiveId" clId="{7AB0DFF9-2947-4BDA-B0F2-BE92F3C348F1}" dt="2023-04-10T22:45:21.135" v="59"/>
          <ac:spMkLst>
            <pc:docMk/>
            <pc:sldMk cId="2282544582" sldId="551"/>
            <ac:spMk id="391" creationId="{08691305-573F-7AF6-7B9F-39E102485835}"/>
          </ac:spMkLst>
        </pc:spChg>
        <pc:spChg chg="mod">
          <ac:chgData name="Tang Dixin" userId="c4c30fe06e992111" providerId="LiveId" clId="{7AB0DFF9-2947-4BDA-B0F2-BE92F3C348F1}" dt="2023-04-10T22:45:21.135" v="59"/>
          <ac:spMkLst>
            <pc:docMk/>
            <pc:sldMk cId="2282544582" sldId="551"/>
            <ac:spMk id="396" creationId="{09443AB1-13FC-41EA-B086-4E00CBFE6DE8}"/>
          </ac:spMkLst>
        </pc:spChg>
        <pc:spChg chg="mod">
          <ac:chgData name="Tang Dixin" userId="c4c30fe06e992111" providerId="LiveId" clId="{7AB0DFF9-2947-4BDA-B0F2-BE92F3C348F1}" dt="2023-04-10T22:45:21.135" v="59"/>
          <ac:spMkLst>
            <pc:docMk/>
            <pc:sldMk cId="2282544582" sldId="551"/>
            <ac:spMk id="398" creationId="{17B4AD9F-B369-ED73-1738-B20B4535B7DE}"/>
          </ac:spMkLst>
        </pc:spChg>
        <pc:spChg chg="mod">
          <ac:chgData name="Tang Dixin" userId="c4c30fe06e992111" providerId="LiveId" clId="{7AB0DFF9-2947-4BDA-B0F2-BE92F3C348F1}" dt="2023-04-10T22:45:21.135" v="59"/>
          <ac:spMkLst>
            <pc:docMk/>
            <pc:sldMk cId="2282544582" sldId="551"/>
            <ac:spMk id="400" creationId="{43E41121-8D9F-B8DA-4C3D-10B5F2B77BDB}"/>
          </ac:spMkLst>
        </pc:spChg>
        <pc:spChg chg="mod">
          <ac:chgData name="Tang Dixin" userId="c4c30fe06e992111" providerId="LiveId" clId="{7AB0DFF9-2947-4BDA-B0F2-BE92F3C348F1}" dt="2023-04-10T22:45:21.135" v="59"/>
          <ac:spMkLst>
            <pc:docMk/>
            <pc:sldMk cId="2282544582" sldId="551"/>
            <ac:spMk id="401" creationId="{9704ADD7-60C5-67B3-AFF3-06437DE8FA62}"/>
          </ac:spMkLst>
        </pc:spChg>
        <pc:spChg chg="mod">
          <ac:chgData name="Tang Dixin" userId="c4c30fe06e992111" providerId="LiveId" clId="{7AB0DFF9-2947-4BDA-B0F2-BE92F3C348F1}" dt="2023-04-10T22:45:21.135" v="59"/>
          <ac:spMkLst>
            <pc:docMk/>
            <pc:sldMk cId="2282544582" sldId="551"/>
            <ac:spMk id="402" creationId="{78155698-BD71-F72E-A4E7-0B30BBEF6866}"/>
          </ac:spMkLst>
        </pc:spChg>
        <pc:spChg chg="mod">
          <ac:chgData name="Tang Dixin" userId="c4c30fe06e992111" providerId="LiveId" clId="{7AB0DFF9-2947-4BDA-B0F2-BE92F3C348F1}" dt="2023-04-10T22:45:21.135" v="59"/>
          <ac:spMkLst>
            <pc:docMk/>
            <pc:sldMk cId="2282544582" sldId="551"/>
            <ac:spMk id="407" creationId="{86F8331E-E9BE-40BE-44BC-28B60FF65BAA}"/>
          </ac:spMkLst>
        </pc:spChg>
        <pc:spChg chg="mod">
          <ac:chgData name="Tang Dixin" userId="c4c30fe06e992111" providerId="LiveId" clId="{7AB0DFF9-2947-4BDA-B0F2-BE92F3C348F1}" dt="2023-04-10T22:45:21.135" v="59"/>
          <ac:spMkLst>
            <pc:docMk/>
            <pc:sldMk cId="2282544582" sldId="551"/>
            <ac:spMk id="409" creationId="{F26C795E-3018-1167-53FC-8ACC0AA30006}"/>
          </ac:spMkLst>
        </pc:spChg>
        <pc:spChg chg="mod">
          <ac:chgData name="Tang Dixin" userId="c4c30fe06e992111" providerId="LiveId" clId="{7AB0DFF9-2947-4BDA-B0F2-BE92F3C348F1}" dt="2023-04-10T22:45:21.135" v="59"/>
          <ac:spMkLst>
            <pc:docMk/>
            <pc:sldMk cId="2282544582" sldId="551"/>
            <ac:spMk id="411" creationId="{8A5C9016-F5B2-B166-36E1-8B097DB18EC7}"/>
          </ac:spMkLst>
        </pc:spChg>
        <pc:spChg chg="mod">
          <ac:chgData name="Tang Dixin" userId="c4c30fe06e992111" providerId="LiveId" clId="{7AB0DFF9-2947-4BDA-B0F2-BE92F3C348F1}" dt="2023-04-10T22:46:12.185" v="79"/>
          <ac:spMkLst>
            <pc:docMk/>
            <pc:sldMk cId="2282544582" sldId="551"/>
            <ac:spMk id="414" creationId="{DE597344-4B50-1052-438B-BECB5422A38E}"/>
          </ac:spMkLst>
        </pc:spChg>
        <pc:spChg chg="mod">
          <ac:chgData name="Tang Dixin" userId="c4c30fe06e992111" providerId="LiveId" clId="{7AB0DFF9-2947-4BDA-B0F2-BE92F3C348F1}" dt="2023-04-10T22:46:12.185" v="79"/>
          <ac:spMkLst>
            <pc:docMk/>
            <pc:sldMk cId="2282544582" sldId="551"/>
            <ac:spMk id="415" creationId="{DD567F6B-2FF4-33F7-9003-DCB7776650D2}"/>
          </ac:spMkLst>
        </pc:spChg>
        <pc:spChg chg="mod">
          <ac:chgData name="Tang Dixin" userId="c4c30fe06e992111" providerId="LiveId" clId="{7AB0DFF9-2947-4BDA-B0F2-BE92F3C348F1}" dt="2023-04-10T22:46:12.185" v="79"/>
          <ac:spMkLst>
            <pc:docMk/>
            <pc:sldMk cId="2282544582" sldId="551"/>
            <ac:spMk id="427" creationId="{F4680D54-2F2B-0F8F-9FC8-B48BC86DF452}"/>
          </ac:spMkLst>
        </pc:spChg>
        <pc:spChg chg="mod">
          <ac:chgData name="Tang Dixin" userId="c4c30fe06e992111" providerId="LiveId" clId="{7AB0DFF9-2947-4BDA-B0F2-BE92F3C348F1}" dt="2023-04-10T22:46:12.185" v="79"/>
          <ac:spMkLst>
            <pc:docMk/>
            <pc:sldMk cId="2282544582" sldId="551"/>
            <ac:spMk id="428" creationId="{1227F206-1095-11DF-3AD7-C726BA4BB4EA}"/>
          </ac:spMkLst>
        </pc:spChg>
        <pc:spChg chg="mod">
          <ac:chgData name="Tang Dixin" userId="c4c30fe06e992111" providerId="LiveId" clId="{7AB0DFF9-2947-4BDA-B0F2-BE92F3C348F1}" dt="2023-04-10T22:46:12.185" v="79"/>
          <ac:spMkLst>
            <pc:docMk/>
            <pc:sldMk cId="2282544582" sldId="551"/>
            <ac:spMk id="433" creationId="{F8D22ABB-36AD-ADD0-E8F9-7BAB8A6A0CD7}"/>
          </ac:spMkLst>
        </pc:spChg>
        <pc:spChg chg="mod">
          <ac:chgData name="Tang Dixin" userId="c4c30fe06e992111" providerId="LiveId" clId="{7AB0DFF9-2947-4BDA-B0F2-BE92F3C348F1}" dt="2023-04-10T22:46:12.185" v="79"/>
          <ac:spMkLst>
            <pc:docMk/>
            <pc:sldMk cId="2282544582" sldId="551"/>
            <ac:spMk id="435" creationId="{AEEA0722-EEC6-8FDC-5D2F-261DB6079B58}"/>
          </ac:spMkLst>
        </pc:spChg>
        <pc:spChg chg="mod">
          <ac:chgData name="Tang Dixin" userId="c4c30fe06e992111" providerId="LiveId" clId="{7AB0DFF9-2947-4BDA-B0F2-BE92F3C348F1}" dt="2023-04-10T22:46:12.185" v="79"/>
          <ac:spMkLst>
            <pc:docMk/>
            <pc:sldMk cId="2282544582" sldId="551"/>
            <ac:spMk id="437" creationId="{C8B38BEE-5851-5380-45D6-0EC2463D51FB}"/>
          </ac:spMkLst>
        </pc:spChg>
        <pc:spChg chg="mod">
          <ac:chgData name="Tang Dixin" userId="c4c30fe06e992111" providerId="LiveId" clId="{7AB0DFF9-2947-4BDA-B0F2-BE92F3C348F1}" dt="2023-04-10T22:46:12.185" v="79"/>
          <ac:spMkLst>
            <pc:docMk/>
            <pc:sldMk cId="2282544582" sldId="551"/>
            <ac:spMk id="438" creationId="{13520819-5C1D-8E85-3720-716C452F0D96}"/>
          </ac:spMkLst>
        </pc:spChg>
        <pc:spChg chg="mod">
          <ac:chgData name="Tang Dixin" userId="c4c30fe06e992111" providerId="LiveId" clId="{7AB0DFF9-2947-4BDA-B0F2-BE92F3C348F1}" dt="2023-04-10T22:46:12.185" v="79"/>
          <ac:spMkLst>
            <pc:docMk/>
            <pc:sldMk cId="2282544582" sldId="551"/>
            <ac:spMk id="439" creationId="{BEC94379-6907-9EF7-5220-281C75F3A3ED}"/>
          </ac:spMkLst>
        </pc:spChg>
        <pc:spChg chg="mod">
          <ac:chgData name="Tang Dixin" userId="c4c30fe06e992111" providerId="LiveId" clId="{7AB0DFF9-2947-4BDA-B0F2-BE92F3C348F1}" dt="2023-04-10T22:46:12.185" v="79"/>
          <ac:spMkLst>
            <pc:docMk/>
            <pc:sldMk cId="2282544582" sldId="551"/>
            <ac:spMk id="444" creationId="{1B8E5D4C-E6E4-5A8F-8DC2-631C4873D624}"/>
          </ac:spMkLst>
        </pc:spChg>
        <pc:spChg chg="mod">
          <ac:chgData name="Tang Dixin" userId="c4c30fe06e992111" providerId="LiveId" clId="{7AB0DFF9-2947-4BDA-B0F2-BE92F3C348F1}" dt="2023-04-10T22:46:12.185" v="79"/>
          <ac:spMkLst>
            <pc:docMk/>
            <pc:sldMk cId="2282544582" sldId="551"/>
            <ac:spMk id="446" creationId="{E9E507D6-606A-6229-FA14-11234DD60DCE}"/>
          </ac:spMkLst>
        </pc:spChg>
        <pc:spChg chg="mod">
          <ac:chgData name="Tang Dixin" userId="c4c30fe06e992111" providerId="LiveId" clId="{7AB0DFF9-2947-4BDA-B0F2-BE92F3C348F1}" dt="2023-04-10T22:46:12.185" v="79"/>
          <ac:spMkLst>
            <pc:docMk/>
            <pc:sldMk cId="2282544582" sldId="551"/>
            <ac:spMk id="448" creationId="{12BD9A61-0A80-6A8E-3D51-449B0FD9BF05}"/>
          </ac:spMkLst>
        </pc:spChg>
        <pc:spChg chg="mod">
          <ac:chgData name="Tang Dixin" userId="c4c30fe06e992111" providerId="LiveId" clId="{7AB0DFF9-2947-4BDA-B0F2-BE92F3C348F1}" dt="2023-04-10T22:46:12.185" v="79"/>
          <ac:spMkLst>
            <pc:docMk/>
            <pc:sldMk cId="2282544582" sldId="551"/>
            <ac:spMk id="449" creationId="{45439F90-1291-4975-6EFC-6D517990AF59}"/>
          </ac:spMkLst>
        </pc:spChg>
        <pc:spChg chg="mod">
          <ac:chgData name="Tang Dixin" userId="c4c30fe06e992111" providerId="LiveId" clId="{7AB0DFF9-2947-4BDA-B0F2-BE92F3C348F1}" dt="2023-04-10T22:46:12.185" v="79"/>
          <ac:spMkLst>
            <pc:docMk/>
            <pc:sldMk cId="2282544582" sldId="551"/>
            <ac:spMk id="450" creationId="{9D22CC3D-2029-2B73-CA36-948470BD6405}"/>
          </ac:spMkLst>
        </pc:spChg>
        <pc:spChg chg="mod">
          <ac:chgData name="Tang Dixin" userId="c4c30fe06e992111" providerId="LiveId" clId="{7AB0DFF9-2947-4BDA-B0F2-BE92F3C348F1}" dt="2023-04-10T22:46:12.185" v="79"/>
          <ac:spMkLst>
            <pc:docMk/>
            <pc:sldMk cId="2282544582" sldId="551"/>
            <ac:spMk id="455" creationId="{6DE6DA2A-39D7-1300-31B2-9E77097F5FAF}"/>
          </ac:spMkLst>
        </pc:spChg>
        <pc:spChg chg="mod">
          <ac:chgData name="Tang Dixin" userId="c4c30fe06e992111" providerId="LiveId" clId="{7AB0DFF9-2947-4BDA-B0F2-BE92F3C348F1}" dt="2023-04-10T22:46:12.185" v="79"/>
          <ac:spMkLst>
            <pc:docMk/>
            <pc:sldMk cId="2282544582" sldId="551"/>
            <ac:spMk id="457" creationId="{A80900F1-FA92-DC2C-FE2F-C9A1356DDD36}"/>
          </ac:spMkLst>
        </pc:spChg>
        <pc:spChg chg="mod">
          <ac:chgData name="Tang Dixin" userId="c4c30fe06e992111" providerId="LiveId" clId="{7AB0DFF9-2947-4BDA-B0F2-BE92F3C348F1}" dt="2023-04-10T22:46:12.185" v="79"/>
          <ac:spMkLst>
            <pc:docMk/>
            <pc:sldMk cId="2282544582" sldId="551"/>
            <ac:spMk id="459" creationId="{C0655288-A879-382D-9EB1-D20E3AF5D3C0}"/>
          </ac:spMkLst>
        </pc:spChg>
        <pc:spChg chg="add mod">
          <ac:chgData name="Tang Dixin" userId="c4c30fe06e992111" providerId="LiveId" clId="{7AB0DFF9-2947-4BDA-B0F2-BE92F3C348F1}" dt="2023-04-10T23:06:20.225" v="197" actId="1038"/>
          <ac:spMkLst>
            <pc:docMk/>
            <pc:sldMk cId="2282544582" sldId="551"/>
            <ac:spMk id="461" creationId="{2281423A-4CAC-8F6D-7166-3C5EB85289B8}"/>
          </ac:spMkLst>
        </pc:spChg>
        <pc:spChg chg="add mod">
          <ac:chgData name="Tang Dixin" userId="c4c30fe06e992111" providerId="LiveId" clId="{7AB0DFF9-2947-4BDA-B0F2-BE92F3C348F1}" dt="2023-04-10T23:06:20.225" v="197" actId="1038"/>
          <ac:spMkLst>
            <pc:docMk/>
            <pc:sldMk cId="2282544582" sldId="551"/>
            <ac:spMk id="462" creationId="{848FCC34-C6EC-1D0E-CCB0-F8B4389EC365}"/>
          </ac:spMkLst>
        </pc:spChg>
        <pc:spChg chg="mod topLvl">
          <ac:chgData name="Tang Dixin" userId="c4c30fe06e992111" providerId="LiveId" clId="{7AB0DFF9-2947-4BDA-B0F2-BE92F3C348F1}" dt="2023-04-10T23:12:16.757" v="207" actId="164"/>
          <ac:spMkLst>
            <pc:docMk/>
            <pc:sldMk cId="2282544582" sldId="551"/>
            <ac:spMk id="465" creationId="{7D12453D-2ACF-5CF7-A356-CFF685D8ECC6}"/>
          </ac:spMkLst>
        </pc:spChg>
        <pc:spChg chg="mod topLvl">
          <ac:chgData name="Tang Dixin" userId="c4c30fe06e992111" providerId="LiveId" clId="{7AB0DFF9-2947-4BDA-B0F2-BE92F3C348F1}" dt="2023-04-10T23:12:16.757" v="207" actId="164"/>
          <ac:spMkLst>
            <pc:docMk/>
            <pc:sldMk cId="2282544582" sldId="551"/>
            <ac:spMk id="466" creationId="{3FBE7218-D843-76E3-90B9-1C7A7CC58A0B}"/>
          </ac:spMkLst>
        </pc:spChg>
        <pc:spChg chg="mod">
          <ac:chgData name="Tang Dixin" userId="c4c30fe06e992111" providerId="LiveId" clId="{7AB0DFF9-2947-4BDA-B0F2-BE92F3C348F1}" dt="2023-04-10T23:07:43.110" v="198" actId="165"/>
          <ac:spMkLst>
            <pc:docMk/>
            <pc:sldMk cId="2282544582" sldId="551"/>
            <ac:spMk id="478" creationId="{3DA84B33-E3EE-5DBD-E925-26F980A54E57}"/>
          </ac:spMkLst>
        </pc:spChg>
        <pc:spChg chg="mod">
          <ac:chgData name="Tang Dixin" userId="c4c30fe06e992111" providerId="LiveId" clId="{7AB0DFF9-2947-4BDA-B0F2-BE92F3C348F1}" dt="2023-04-10T23:07:43.110" v="198" actId="165"/>
          <ac:spMkLst>
            <pc:docMk/>
            <pc:sldMk cId="2282544582" sldId="551"/>
            <ac:spMk id="479" creationId="{B5419A9F-DB4C-BDCD-49BE-BDC56B0DB86D}"/>
          </ac:spMkLst>
        </pc:spChg>
        <pc:spChg chg="mod">
          <ac:chgData name="Tang Dixin" userId="c4c30fe06e992111" providerId="LiveId" clId="{7AB0DFF9-2947-4BDA-B0F2-BE92F3C348F1}" dt="2023-04-10T23:07:43.110" v="198" actId="165"/>
          <ac:spMkLst>
            <pc:docMk/>
            <pc:sldMk cId="2282544582" sldId="551"/>
            <ac:spMk id="484" creationId="{EA2F3875-1106-3DA6-95C0-66E28EF76D25}"/>
          </ac:spMkLst>
        </pc:spChg>
        <pc:spChg chg="mod">
          <ac:chgData name="Tang Dixin" userId="c4c30fe06e992111" providerId="LiveId" clId="{7AB0DFF9-2947-4BDA-B0F2-BE92F3C348F1}" dt="2023-04-10T23:07:43.110" v="198" actId="165"/>
          <ac:spMkLst>
            <pc:docMk/>
            <pc:sldMk cId="2282544582" sldId="551"/>
            <ac:spMk id="486" creationId="{569C52F2-F694-C0E7-8E30-75D660384BEA}"/>
          </ac:spMkLst>
        </pc:spChg>
        <pc:spChg chg="mod">
          <ac:chgData name="Tang Dixin" userId="c4c30fe06e992111" providerId="LiveId" clId="{7AB0DFF9-2947-4BDA-B0F2-BE92F3C348F1}" dt="2023-04-10T23:07:43.110" v="198" actId="165"/>
          <ac:spMkLst>
            <pc:docMk/>
            <pc:sldMk cId="2282544582" sldId="551"/>
            <ac:spMk id="488" creationId="{B7BEB0D0-A4F1-F9C8-9816-40645452C9A0}"/>
          </ac:spMkLst>
        </pc:spChg>
        <pc:spChg chg="mod">
          <ac:chgData name="Tang Dixin" userId="c4c30fe06e992111" providerId="LiveId" clId="{7AB0DFF9-2947-4BDA-B0F2-BE92F3C348F1}" dt="2023-04-10T23:07:43.110" v="198" actId="165"/>
          <ac:spMkLst>
            <pc:docMk/>
            <pc:sldMk cId="2282544582" sldId="551"/>
            <ac:spMk id="489" creationId="{5CB4E0AF-5378-A994-3158-B2780CFDCCCF}"/>
          </ac:spMkLst>
        </pc:spChg>
        <pc:spChg chg="mod">
          <ac:chgData name="Tang Dixin" userId="c4c30fe06e992111" providerId="LiveId" clId="{7AB0DFF9-2947-4BDA-B0F2-BE92F3C348F1}" dt="2023-04-10T23:07:43.110" v="198" actId="165"/>
          <ac:spMkLst>
            <pc:docMk/>
            <pc:sldMk cId="2282544582" sldId="551"/>
            <ac:spMk id="490" creationId="{DB527D4B-DE47-BB80-4C98-8D7A32613BB6}"/>
          </ac:spMkLst>
        </pc:spChg>
        <pc:spChg chg="mod">
          <ac:chgData name="Tang Dixin" userId="c4c30fe06e992111" providerId="LiveId" clId="{7AB0DFF9-2947-4BDA-B0F2-BE92F3C348F1}" dt="2023-04-10T23:07:43.110" v="198" actId="165"/>
          <ac:spMkLst>
            <pc:docMk/>
            <pc:sldMk cId="2282544582" sldId="551"/>
            <ac:spMk id="495" creationId="{96BEC9CD-FBD5-0412-AB22-6A7CA3E475E2}"/>
          </ac:spMkLst>
        </pc:spChg>
        <pc:spChg chg="mod">
          <ac:chgData name="Tang Dixin" userId="c4c30fe06e992111" providerId="LiveId" clId="{7AB0DFF9-2947-4BDA-B0F2-BE92F3C348F1}" dt="2023-04-10T23:07:43.110" v="198" actId="165"/>
          <ac:spMkLst>
            <pc:docMk/>
            <pc:sldMk cId="2282544582" sldId="551"/>
            <ac:spMk id="497" creationId="{84ED9A43-6E69-FD60-0DDC-12422318E916}"/>
          </ac:spMkLst>
        </pc:spChg>
        <pc:spChg chg="mod">
          <ac:chgData name="Tang Dixin" userId="c4c30fe06e992111" providerId="LiveId" clId="{7AB0DFF9-2947-4BDA-B0F2-BE92F3C348F1}" dt="2023-04-10T23:07:43.110" v="198" actId="165"/>
          <ac:spMkLst>
            <pc:docMk/>
            <pc:sldMk cId="2282544582" sldId="551"/>
            <ac:spMk id="499" creationId="{5049A47C-1477-B107-AD97-0B47823604B5}"/>
          </ac:spMkLst>
        </pc:spChg>
        <pc:spChg chg="mod">
          <ac:chgData name="Tang Dixin" userId="c4c30fe06e992111" providerId="LiveId" clId="{7AB0DFF9-2947-4BDA-B0F2-BE92F3C348F1}" dt="2023-04-10T23:07:43.110" v="198" actId="165"/>
          <ac:spMkLst>
            <pc:docMk/>
            <pc:sldMk cId="2282544582" sldId="551"/>
            <ac:spMk id="500" creationId="{2B8C00A4-B9A0-76D7-98F7-68880C870024}"/>
          </ac:spMkLst>
        </pc:spChg>
        <pc:spChg chg="mod">
          <ac:chgData name="Tang Dixin" userId="c4c30fe06e992111" providerId="LiveId" clId="{7AB0DFF9-2947-4BDA-B0F2-BE92F3C348F1}" dt="2023-04-10T23:07:43.110" v="198" actId="165"/>
          <ac:spMkLst>
            <pc:docMk/>
            <pc:sldMk cId="2282544582" sldId="551"/>
            <ac:spMk id="501" creationId="{279E9F1D-2D01-C00D-8DBA-281680A89E5D}"/>
          </ac:spMkLst>
        </pc:spChg>
        <pc:spChg chg="mod">
          <ac:chgData name="Tang Dixin" userId="c4c30fe06e992111" providerId="LiveId" clId="{7AB0DFF9-2947-4BDA-B0F2-BE92F3C348F1}" dt="2023-04-10T23:07:43.110" v="198" actId="165"/>
          <ac:spMkLst>
            <pc:docMk/>
            <pc:sldMk cId="2282544582" sldId="551"/>
            <ac:spMk id="506" creationId="{76EF2C3C-F5C0-E8B6-9637-6817B97EEE71}"/>
          </ac:spMkLst>
        </pc:spChg>
        <pc:spChg chg="mod">
          <ac:chgData name="Tang Dixin" userId="c4c30fe06e992111" providerId="LiveId" clId="{7AB0DFF9-2947-4BDA-B0F2-BE92F3C348F1}" dt="2023-04-10T23:07:43.110" v="198" actId="165"/>
          <ac:spMkLst>
            <pc:docMk/>
            <pc:sldMk cId="2282544582" sldId="551"/>
            <ac:spMk id="508" creationId="{60D8B472-55DC-9F50-F6E2-5C61B947F56A}"/>
          </ac:spMkLst>
        </pc:spChg>
        <pc:spChg chg="mod">
          <ac:chgData name="Tang Dixin" userId="c4c30fe06e992111" providerId="LiveId" clId="{7AB0DFF9-2947-4BDA-B0F2-BE92F3C348F1}" dt="2023-04-10T23:07:43.110" v="198" actId="165"/>
          <ac:spMkLst>
            <pc:docMk/>
            <pc:sldMk cId="2282544582" sldId="551"/>
            <ac:spMk id="510" creationId="{17C70A9B-C812-5DF7-6411-2B6CDD69B785}"/>
          </ac:spMkLst>
        </pc:spChg>
        <pc:spChg chg="add mod">
          <ac:chgData name="Tang Dixin" userId="c4c30fe06e992111" providerId="LiveId" clId="{7AB0DFF9-2947-4BDA-B0F2-BE92F3C348F1}" dt="2023-04-10T23:06:20.225" v="197" actId="1038"/>
          <ac:spMkLst>
            <pc:docMk/>
            <pc:sldMk cId="2282544582" sldId="551"/>
            <ac:spMk id="511" creationId="{A608ACD5-D790-A2E5-68B0-83F50B814265}"/>
          </ac:spMkLst>
        </pc:spChg>
        <pc:spChg chg="add mod">
          <ac:chgData name="Tang Dixin" userId="c4c30fe06e992111" providerId="LiveId" clId="{7AB0DFF9-2947-4BDA-B0F2-BE92F3C348F1}" dt="2023-04-10T23:06:20.225" v="197" actId="1038"/>
          <ac:spMkLst>
            <pc:docMk/>
            <pc:sldMk cId="2282544582" sldId="551"/>
            <ac:spMk id="513" creationId="{9CE79DFD-7C19-2F87-3D20-BC62B6E03B94}"/>
          </ac:spMkLst>
        </pc:spChg>
        <pc:spChg chg="mod">
          <ac:chgData name="Tang Dixin" userId="c4c30fe06e992111" providerId="LiveId" clId="{7AB0DFF9-2947-4BDA-B0F2-BE92F3C348F1}" dt="2023-04-10T22:57:29.952" v="135"/>
          <ac:spMkLst>
            <pc:docMk/>
            <pc:sldMk cId="2282544582" sldId="551"/>
            <ac:spMk id="516" creationId="{6EC2A340-BE32-ACC9-DBD8-601BA89CB828}"/>
          </ac:spMkLst>
        </pc:spChg>
        <pc:spChg chg="mod">
          <ac:chgData name="Tang Dixin" userId="c4c30fe06e992111" providerId="LiveId" clId="{7AB0DFF9-2947-4BDA-B0F2-BE92F3C348F1}" dt="2023-04-10T22:57:29.952" v="135"/>
          <ac:spMkLst>
            <pc:docMk/>
            <pc:sldMk cId="2282544582" sldId="551"/>
            <ac:spMk id="517" creationId="{F53E3C85-CF99-2BB2-CA23-BBC32006920A}"/>
          </ac:spMkLst>
        </pc:spChg>
        <pc:spChg chg="mod">
          <ac:chgData name="Tang Dixin" userId="c4c30fe06e992111" providerId="LiveId" clId="{7AB0DFF9-2947-4BDA-B0F2-BE92F3C348F1}" dt="2023-04-10T22:57:29.952" v="135"/>
          <ac:spMkLst>
            <pc:docMk/>
            <pc:sldMk cId="2282544582" sldId="551"/>
            <ac:spMk id="529" creationId="{EFE6B97E-8E6C-A98B-6A82-1BBE39658947}"/>
          </ac:spMkLst>
        </pc:spChg>
        <pc:spChg chg="mod">
          <ac:chgData name="Tang Dixin" userId="c4c30fe06e992111" providerId="LiveId" clId="{7AB0DFF9-2947-4BDA-B0F2-BE92F3C348F1}" dt="2023-04-10T22:57:29.952" v="135"/>
          <ac:spMkLst>
            <pc:docMk/>
            <pc:sldMk cId="2282544582" sldId="551"/>
            <ac:spMk id="530" creationId="{501B76B7-FF73-45F2-29C9-99FE1FC1D9A8}"/>
          </ac:spMkLst>
        </pc:spChg>
        <pc:spChg chg="mod">
          <ac:chgData name="Tang Dixin" userId="c4c30fe06e992111" providerId="LiveId" clId="{7AB0DFF9-2947-4BDA-B0F2-BE92F3C348F1}" dt="2023-04-10T22:57:29.952" v="135"/>
          <ac:spMkLst>
            <pc:docMk/>
            <pc:sldMk cId="2282544582" sldId="551"/>
            <ac:spMk id="535" creationId="{77F4A975-AC76-45E5-2616-214293FA18A3}"/>
          </ac:spMkLst>
        </pc:spChg>
        <pc:spChg chg="mod">
          <ac:chgData name="Tang Dixin" userId="c4c30fe06e992111" providerId="LiveId" clId="{7AB0DFF9-2947-4BDA-B0F2-BE92F3C348F1}" dt="2023-04-10T22:57:29.952" v="135"/>
          <ac:spMkLst>
            <pc:docMk/>
            <pc:sldMk cId="2282544582" sldId="551"/>
            <ac:spMk id="537" creationId="{BBD980F9-3A07-AEFE-96A3-91AB45FBDAAD}"/>
          </ac:spMkLst>
        </pc:spChg>
        <pc:spChg chg="mod">
          <ac:chgData name="Tang Dixin" userId="c4c30fe06e992111" providerId="LiveId" clId="{7AB0DFF9-2947-4BDA-B0F2-BE92F3C348F1}" dt="2023-04-10T22:57:29.952" v="135"/>
          <ac:spMkLst>
            <pc:docMk/>
            <pc:sldMk cId="2282544582" sldId="551"/>
            <ac:spMk id="539" creationId="{A562FA95-19AA-DE66-86F8-3E1B1D1F2016}"/>
          </ac:spMkLst>
        </pc:spChg>
        <pc:spChg chg="mod">
          <ac:chgData name="Tang Dixin" userId="c4c30fe06e992111" providerId="LiveId" clId="{7AB0DFF9-2947-4BDA-B0F2-BE92F3C348F1}" dt="2023-04-10T22:57:29.952" v="135"/>
          <ac:spMkLst>
            <pc:docMk/>
            <pc:sldMk cId="2282544582" sldId="551"/>
            <ac:spMk id="540" creationId="{C0CA02ED-7FBE-6A01-3E47-E439F60A8FD9}"/>
          </ac:spMkLst>
        </pc:spChg>
        <pc:spChg chg="mod">
          <ac:chgData name="Tang Dixin" userId="c4c30fe06e992111" providerId="LiveId" clId="{7AB0DFF9-2947-4BDA-B0F2-BE92F3C348F1}" dt="2023-04-10T22:57:29.952" v="135"/>
          <ac:spMkLst>
            <pc:docMk/>
            <pc:sldMk cId="2282544582" sldId="551"/>
            <ac:spMk id="541" creationId="{7FE561FF-6D8A-02A7-5DB0-E6FE8F4AD269}"/>
          </ac:spMkLst>
        </pc:spChg>
        <pc:spChg chg="mod">
          <ac:chgData name="Tang Dixin" userId="c4c30fe06e992111" providerId="LiveId" clId="{7AB0DFF9-2947-4BDA-B0F2-BE92F3C348F1}" dt="2023-04-10T22:57:29.952" v="135"/>
          <ac:spMkLst>
            <pc:docMk/>
            <pc:sldMk cId="2282544582" sldId="551"/>
            <ac:spMk id="546" creationId="{0F6A50BA-D5C5-6C3C-98FC-CF75F81DF27F}"/>
          </ac:spMkLst>
        </pc:spChg>
        <pc:spChg chg="mod">
          <ac:chgData name="Tang Dixin" userId="c4c30fe06e992111" providerId="LiveId" clId="{7AB0DFF9-2947-4BDA-B0F2-BE92F3C348F1}" dt="2023-04-10T22:57:29.952" v="135"/>
          <ac:spMkLst>
            <pc:docMk/>
            <pc:sldMk cId="2282544582" sldId="551"/>
            <ac:spMk id="548" creationId="{F8AA87DD-4E4F-3DA0-CFBD-74FD58BDB295}"/>
          </ac:spMkLst>
        </pc:spChg>
        <pc:spChg chg="mod">
          <ac:chgData name="Tang Dixin" userId="c4c30fe06e992111" providerId="LiveId" clId="{7AB0DFF9-2947-4BDA-B0F2-BE92F3C348F1}" dt="2023-04-10T22:57:29.952" v="135"/>
          <ac:spMkLst>
            <pc:docMk/>
            <pc:sldMk cId="2282544582" sldId="551"/>
            <ac:spMk id="550" creationId="{8AA6498C-D0F9-AF6B-56E8-940CC3B50408}"/>
          </ac:spMkLst>
        </pc:spChg>
        <pc:spChg chg="mod">
          <ac:chgData name="Tang Dixin" userId="c4c30fe06e992111" providerId="LiveId" clId="{7AB0DFF9-2947-4BDA-B0F2-BE92F3C348F1}" dt="2023-04-10T22:57:29.952" v="135"/>
          <ac:spMkLst>
            <pc:docMk/>
            <pc:sldMk cId="2282544582" sldId="551"/>
            <ac:spMk id="551" creationId="{5F257EA6-8DE0-9DCD-134A-C855EB31116C}"/>
          </ac:spMkLst>
        </pc:spChg>
        <pc:spChg chg="mod">
          <ac:chgData name="Tang Dixin" userId="c4c30fe06e992111" providerId="LiveId" clId="{7AB0DFF9-2947-4BDA-B0F2-BE92F3C348F1}" dt="2023-04-10T22:57:29.952" v="135"/>
          <ac:spMkLst>
            <pc:docMk/>
            <pc:sldMk cId="2282544582" sldId="551"/>
            <ac:spMk id="552" creationId="{0C8A5CA9-0C91-8EC5-4030-9B6023E247FC}"/>
          </ac:spMkLst>
        </pc:spChg>
        <pc:spChg chg="mod">
          <ac:chgData name="Tang Dixin" userId="c4c30fe06e992111" providerId="LiveId" clId="{7AB0DFF9-2947-4BDA-B0F2-BE92F3C348F1}" dt="2023-04-10T22:57:29.952" v="135"/>
          <ac:spMkLst>
            <pc:docMk/>
            <pc:sldMk cId="2282544582" sldId="551"/>
            <ac:spMk id="557" creationId="{9DEA51A2-857E-24B9-3AF5-7648D1F4B8A7}"/>
          </ac:spMkLst>
        </pc:spChg>
        <pc:spChg chg="mod">
          <ac:chgData name="Tang Dixin" userId="c4c30fe06e992111" providerId="LiveId" clId="{7AB0DFF9-2947-4BDA-B0F2-BE92F3C348F1}" dt="2023-04-10T22:57:29.952" v="135"/>
          <ac:spMkLst>
            <pc:docMk/>
            <pc:sldMk cId="2282544582" sldId="551"/>
            <ac:spMk id="559" creationId="{20A0C15D-73BE-B872-A6E2-28DB60339145}"/>
          </ac:spMkLst>
        </pc:spChg>
        <pc:spChg chg="mod">
          <ac:chgData name="Tang Dixin" userId="c4c30fe06e992111" providerId="LiveId" clId="{7AB0DFF9-2947-4BDA-B0F2-BE92F3C348F1}" dt="2023-04-10T22:57:29.952" v="135"/>
          <ac:spMkLst>
            <pc:docMk/>
            <pc:sldMk cId="2282544582" sldId="551"/>
            <ac:spMk id="561" creationId="{CA793C1E-102C-36E4-3BFD-8DD12C6431B1}"/>
          </ac:spMkLst>
        </pc:spChg>
        <pc:spChg chg="mod topLvl">
          <ac:chgData name="Tang Dixin" userId="c4c30fe06e992111" providerId="LiveId" clId="{7AB0DFF9-2947-4BDA-B0F2-BE92F3C348F1}" dt="2023-04-10T23:22:06.162" v="266" actId="164"/>
          <ac:spMkLst>
            <pc:docMk/>
            <pc:sldMk cId="2282544582" sldId="551"/>
            <ac:spMk id="564" creationId="{9F15E4F1-FC2A-0E0B-8F52-D94E22A62A37}"/>
          </ac:spMkLst>
        </pc:spChg>
        <pc:spChg chg="mod topLvl">
          <ac:chgData name="Tang Dixin" userId="c4c30fe06e992111" providerId="LiveId" clId="{7AB0DFF9-2947-4BDA-B0F2-BE92F3C348F1}" dt="2023-04-10T23:21:52.649" v="265" actId="165"/>
          <ac:spMkLst>
            <pc:docMk/>
            <pc:sldMk cId="2282544582" sldId="551"/>
            <ac:spMk id="565" creationId="{F262F871-59C1-7C98-E035-163E4E1899BD}"/>
          </ac:spMkLst>
        </pc:spChg>
        <pc:spChg chg="mod">
          <ac:chgData name="Tang Dixin" userId="c4c30fe06e992111" providerId="LiveId" clId="{7AB0DFF9-2947-4BDA-B0F2-BE92F3C348F1}" dt="2023-04-10T23:21:52.649" v="265" actId="165"/>
          <ac:spMkLst>
            <pc:docMk/>
            <pc:sldMk cId="2282544582" sldId="551"/>
            <ac:spMk id="577" creationId="{1BFB2912-2341-A1FD-1229-0CBC5E88DE8C}"/>
          </ac:spMkLst>
        </pc:spChg>
        <pc:spChg chg="mod">
          <ac:chgData name="Tang Dixin" userId="c4c30fe06e992111" providerId="LiveId" clId="{7AB0DFF9-2947-4BDA-B0F2-BE92F3C348F1}" dt="2023-04-10T23:21:52.649" v="265" actId="165"/>
          <ac:spMkLst>
            <pc:docMk/>
            <pc:sldMk cId="2282544582" sldId="551"/>
            <ac:spMk id="578" creationId="{783C2447-9430-B48B-ABB7-579F0B9AF667}"/>
          </ac:spMkLst>
        </pc:spChg>
        <pc:spChg chg="mod">
          <ac:chgData name="Tang Dixin" userId="c4c30fe06e992111" providerId="LiveId" clId="{7AB0DFF9-2947-4BDA-B0F2-BE92F3C348F1}" dt="2023-04-10T23:21:52.649" v="265" actId="165"/>
          <ac:spMkLst>
            <pc:docMk/>
            <pc:sldMk cId="2282544582" sldId="551"/>
            <ac:spMk id="583" creationId="{725831AC-EFF2-597F-52B0-C790FDB57AF7}"/>
          </ac:spMkLst>
        </pc:spChg>
        <pc:spChg chg="mod">
          <ac:chgData name="Tang Dixin" userId="c4c30fe06e992111" providerId="LiveId" clId="{7AB0DFF9-2947-4BDA-B0F2-BE92F3C348F1}" dt="2023-04-10T23:21:52.649" v="265" actId="165"/>
          <ac:spMkLst>
            <pc:docMk/>
            <pc:sldMk cId="2282544582" sldId="551"/>
            <ac:spMk id="585" creationId="{978872E5-8ED7-6229-491B-97B2A4512A3E}"/>
          </ac:spMkLst>
        </pc:spChg>
        <pc:spChg chg="mod">
          <ac:chgData name="Tang Dixin" userId="c4c30fe06e992111" providerId="LiveId" clId="{7AB0DFF9-2947-4BDA-B0F2-BE92F3C348F1}" dt="2023-04-10T23:21:52.649" v="265" actId="165"/>
          <ac:spMkLst>
            <pc:docMk/>
            <pc:sldMk cId="2282544582" sldId="551"/>
            <ac:spMk id="587" creationId="{4F379E8E-9FF7-F41C-7981-3E809943D640}"/>
          </ac:spMkLst>
        </pc:spChg>
        <pc:spChg chg="mod">
          <ac:chgData name="Tang Dixin" userId="c4c30fe06e992111" providerId="LiveId" clId="{7AB0DFF9-2947-4BDA-B0F2-BE92F3C348F1}" dt="2023-04-10T23:21:52.649" v="265" actId="165"/>
          <ac:spMkLst>
            <pc:docMk/>
            <pc:sldMk cId="2282544582" sldId="551"/>
            <ac:spMk id="588" creationId="{C65F872B-5923-DC7C-DB7A-A4693EFA03A4}"/>
          </ac:spMkLst>
        </pc:spChg>
        <pc:spChg chg="mod">
          <ac:chgData name="Tang Dixin" userId="c4c30fe06e992111" providerId="LiveId" clId="{7AB0DFF9-2947-4BDA-B0F2-BE92F3C348F1}" dt="2023-04-10T23:21:52.649" v="265" actId="165"/>
          <ac:spMkLst>
            <pc:docMk/>
            <pc:sldMk cId="2282544582" sldId="551"/>
            <ac:spMk id="589" creationId="{2579AF83-EAD4-2514-8C1E-3A618BA27D29}"/>
          </ac:spMkLst>
        </pc:spChg>
        <pc:spChg chg="mod">
          <ac:chgData name="Tang Dixin" userId="c4c30fe06e992111" providerId="LiveId" clId="{7AB0DFF9-2947-4BDA-B0F2-BE92F3C348F1}" dt="2023-04-10T23:21:52.649" v="265" actId="165"/>
          <ac:spMkLst>
            <pc:docMk/>
            <pc:sldMk cId="2282544582" sldId="551"/>
            <ac:spMk id="594" creationId="{BAC3187E-17DB-F894-F787-A2C12F01E3C5}"/>
          </ac:spMkLst>
        </pc:spChg>
        <pc:spChg chg="mod">
          <ac:chgData name="Tang Dixin" userId="c4c30fe06e992111" providerId="LiveId" clId="{7AB0DFF9-2947-4BDA-B0F2-BE92F3C348F1}" dt="2023-04-10T23:21:52.649" v="265" actId="165"/>
          <ac:spMkLst>
            <pc:docMk/>
            <pc:sldMk cId="2282544582" sldId="551"/>
            <ac:spMk id="596" creationId="{242B8711-DC11-82ED-45F3-C153E4C28E40}"/>
          </ac:spMkLst>
        </pc:spChg>
        <pc:spChg chg="mod">
          <ac:chgData name="Tang Dixin" userId="c4c30fe06e992111" providerId="LiveId" clId="{7AB0DFF9-2947-4BDA-B0F2-BE92F3C348F1}" dt="2023-04-10T23:21:52.649" v="265" actId="165"/>
          <ac:spMkLst>
            <pc:docMk/>
            <pc:sldMk cId="2282544582" sldId="551"/>
            <ac:spMk id="598" creationId="{2D78B322-1690-1A3E-B9B3-77AF7CA9DE2B}"/>
          </ac:spMkLst>
        </pc:spChg>
        <pc:spChg chg="mod">
          <ac:chgData name="Tang Dixin" userId="c4c30fe06e992111" providerId="LiveId" clId="{7AB0DFF9-2947-4BDA-B0F2-BE92F3C348F1}" dt="2023-04-10T23:21:52.649" v="265" actId="165"/>
          <ac:spMkLst>
            <pc:docMk/>
            <pc:sldMk cId="2282544582" sldId="551"/>
            <ac:spMk id="599" creationId="{111BC412-2D0B-E928-21C1-460A05EC85E7}"/>
          </ac:spMkLst>
        </pc:spChg>
        <pc:spChg chg="mod">
          <ac:chgData name="Tang Dixin" userId="c4c30fe06e992111" providerId="LiveId" clId="{7AB0DFF9-2947-4BDA-B0F2-BE92F3C348F1}" dt="2023-04-10T23:21:52.649" v="265" actId="165"/>
          <ac:spMkLst>
            <pc:docMk/>
            <pc:sldMk cId="2282544582" sldId="551"/>
            <ac:spMk id="600" creationId="{F6CED7B7-5324-5AB9-9D45-4ABE7DE73A54}"/>
          </ac:spMkLst>
        </pc:spChg>
        <pc:spChg chg="mod">
          <ac:chgData name="Tang Dixin" userId="c4c30fe06e992111" providerId="LiveId" clId="{7AB0DFF9-2947-4BDA-B0F2-BE92F3C348F1}" dt="2023-04-10T23:21:52.649" v="265" actId="165"/>
          <ac:spMkLst>
            <pc:docMk/>
            <pc:sldMk cId="2282544582" sldId="551"/>
            <ac:spMk id="605" creationId="{747EDA53-DBCC-22D1-8403-E9323463D8A4}"/>
          </ac:spMkLst>
        </pc:spChg>
        <pc:spChg chg="mod">
          <ac:chgData name="Tang Dixin" userId="c4c30fe06e992111" providerId="LiveId" clId="{7AB0DFF9-2947-4BDA-B0F2-BE92F3C348F1}" dt="2023-04-10T23:21:52.649" v="265" actId="165"/>
          <ac:spMkLst>
            <pc:docMk/>
            <pc:sldMk cId="2282544582" sldId="551"/>
            <ac:spMk id="607" creationId="{990959D7-485C-B612-03A4-6082976D1E37}"/>
          </ac:spMkLst>
        </pc:spChg>
        <pc:spChg chg="mod">
          <ac:chgData name="Tang Dixin" userId="c4c30fe06e992111" providerId="LiveId" clId="{7AB0DFF9-2947-4BDA-B0F2-BE92F3C348F1}" dt="2023-04-10T23:21:52.649" v="265" actId="165"/>
          <ac:spMkLst>
            <pc:docMk/>
            <pc:sldMk cId="2282544582" sldId="551"/>
            <ac:spMk id="609" creationId="{487F7ED4-A731-FF0E-DC2B-8FE01B0C70CD}"/>
          </ac:spMkLst>
        </pc:spChg>
        <pc:spChg chg="mod">
          <ac:chgData name="Tang Dixin" userId="c4c30fe06e992111" providerId="LiveId" clId="{7AB0DFF9-2947-4BDA-B0F2-BE92F3C348F1}" dt="2023-04-10T22:57:43.164" v="138"/>
          <ac:spMkLst>
            <pc:docMk/>
            <pc:sldMk cId="2282544582" sldId="551"/>
            <ac:spMk id="612" creationId="{7D616DDF-5F27-4BE7-0F6D-66367665A18A}"/>
          </ac:spMkLst>
        </pc:spChg>
        <pc:spChg chg="mod">
          <ac:chgData name="Tang Dixin" userId="c4c30fe06e992111" providerId="LiveId" clId="{7AB0DFF9-2947-4BDA-B0F2-BE92F3C348F1}" dt="2023-04-10T22:57:43.164" v="138"/>
          <ac:spMkLst>
            <pc:docMk/>
            <pc:sldMk cId="2282544582" sldId="551"/>
            <ac:spMk id="613" creationId="{C16D803D-A6C2-BCBA-6B2F-84095C8B37F7}"/>
          </ac:spMkLst>
        </pc:spChg>
        <pc:spChg chg="mod">
          <ac:chgData name="Tang Dixin" userId="c4c30fe06e992111" providerId="LiveId" clId="{7AB0DFF9-2947-4BDA-B0F2-BE92F3C348F1}" dt="2023-04-10T22:57:43.164" v="138"/>
          <ac:spMkLst>
            <pc:docMk/>
            <pc:sldMk cId="2282544582" sldId="551"/>
            <ac:spMk id="625" creationId="{60629975-1AD3-A8A0-5632-359BC608C80F}"/>
          </ac:spMkLst>
        </pc:spChg>
        <pc:spChg chg="mod">
          <ac:chgData name="Tang Dixin" userId="c4c30fe06e992111" providerId="LiveId" clId="{7AB0DFF9-2947-4BDA-B0F2-BE92F3C348F1}" dt="2023-04-10T22:57:43.164" v="138"/>
          <ac:spMkLst>
            <pc:docMk/>
            <pc:sldMk cId="2282544582" sldId="551"/>
            <ac:spMk id="626" creationId="{82A64C66-2AC9-B634-DEAD-DA051C6324BD}"/>
          </ac:spMkLst>
        </pc:spChg>
        <pc:spChg chg="mod">
          <ac:chgData name="Tang Dixin" userId="c4c30fe06e992111" providerId="LiveId" clId="{7AB0DFF9-2947-4BDA-B0F2-BE92F3C348F1}" dt="2023-04-10T22:57:43.164" v="138"/>
          <ac:spMkLst>
            <pc:docMk/>
            <pc:sldMk cId="2282544582" sldId="551"/>
            <ac:spMk id="631" creationId="{7454B931-0711-E667-B50D-1535ACAA9B60}"/>
          </ac:spMkLst>
        </pc:spChg>
        <pc:spChg chg="mod">
          <ac:chgData name="Tang Dixin" userId="c4c30fe06e992111" providerId="LiveId" clId="{7AB0DFF9-2947-4BDA-B0F2-BE92F3C348F1}" dt="2023-04-10T22:57:43.164" v="138"/>
          <ac:spMkLst>
            <pc:docMk/>
            <pc:sldMk cId="2282544582" sldId="551"/>
            <ac:spMk id="633" creationId="{FAE4F2DC-7297-BD42-1313-EABD4364E7B7}"/>
          </ac:spMkLst>
        </pc:spChg>
        <pc:spChg chg="mod">
          <ac:chgData name="Tang Dixin" userId="c4c30fe06e992111" providerId="LiveId" clId="{7AB0DFF9-2947-4BDA-B0F2-BE92F3C348F1}" dt="2023-04-10T22:57:43.164" v="138"/>
          <ac:spMkLst>
            <pc:docMk/>
            <pc:sldMk cId="2282544582" sldId="551"/>
            <ac:spMk id="635" creationId="{D43212A4-C292-8B80-2C51-B3F38D317C3C}"/>
          </ac:spMkLst>
        </pc:spChg>
        <pc:spChg chg="mod">
          <ac:chgData name="Tang Dixin" userId="c4c30fe06e992111" providerId="LiveId" clId="{7AB0DFF9-2947-4BDA-B0F2-BE92F3C348F1}" dt="2023-04-10T22:57:43.164" v="138"/>
          <ac:spMkLst>
            <pc:docMk/>
            <pc:sldMk cId="2282544582" sldId="551"/>
            <ac:spMk id="636" creationId="{4C0BBBEF-953B-27A3-45C1-EA322683C2C5}"/>
          </ac:spMkLst>
        </pc:spChg>
        <pc:spChg chg="mod">
          <ac:chgData name="Tang Dixin" userId="c4c30fe06e992111" providerId="LiveId" clId="{7AB0DFF9-2947-4BDA-B0F2-BE92F3C348F1}" dt="2023-04-10T22:57:43.164" v="138"/>
          <ac:spMkLst>
            <pc:docMk/>
            <pc:sldMk cId="2282544582" sldId="551"/>
            <ac:spMk id="637" creationId="{D437313D-BFE8-69C4-0D2A-0F273BF4207D}"/>
          </ac:spMkLst>
        </pc:spChg>
        <pc:spChg chg="mod">
          <ac:chgData name="Tang Dixin" userId="c4c30fe06e992111" providerId="LiveId" clId="{7AB0DFF9-2947-4BDA-B0F2-BE92F3C348F1}" dt="2023-04-10T22:57:43.164" v="138"/>
          <ac:spMkLst>
            <pc:docMk/>
            <pc:sldMk cId="2282544582" sldId="551"/>
            <ac:spMk id="642" creationId="{42E60E24-1EFA-86B7-BFC8-60DEBFA35B22}"/>
          </ac:spMkLst>
        </pc:spChg>
        <pc:spChg chg="mod">
          <ac:chgData name="Tang Dixin" userId="c4c30fe06e992111" providerId="LiveId" clId="{7AB0DFF9-2947-4BDA-B0F2-BE92F3C348F1}" dt="2023-04-10T22:57:43.164" v="138"/>
          <ac:spMkLst>
            <pc:docMk/>
            <pc:sldMk cId="2282544582" sldId="551"/>
            <ac:spMk id="644" creationId="{8C16562C-92FC-7CD2-B517-381DDDF23E0C}"/>
          </ac:spMkLst>
        </pc:spChg>
        <pc:spChg chg="mod">
          <ac:chgData name="Tang Dixin" userId="c4c30fe06e992111" providerId="LiveId" clId="{7AB0DFF9-2947-4BDA-B0F2-BE92F3C348F1}" dt="2023-04-10T22:57:43.164" v="138"/>
          <ac:spMkLst>
            <pc:docMk/>
            <pc:sldMk cId="2282544582" sldId="551"/>
            <ac:spMk id="646" creationId="{336823F9-1E3A-D025-45D2-E7EC6AE30E10}"/>
          </ac:spMkLst>
        </pc:spChg>
        <pc:spChg chg="mod">
          <ac:chgData name="Tang Dixin" userId="c4c30fe06e992111" providerId="LiveId" clId="{7AB0DFF9-2947-4BDA-B0F2-BE92F3C348F1}" dt="2023-04-10T22:57:43.164" v="138"/>
          <ac:spMkLst>
            <pc:docMk/>
            <pc:sldMk cId="2282544582" sldId="551"/>
            <ac:spMk id="647" creationId="{473EDD82-503F-BD8C-AB0A-653AFC0F4290}"/>
          </ac:spMkLst>
        </pc:spChg>
        <pc:spChg chg="mod">
          <ac:chgData name="Tang Dixin" userId="c4c30fe06e992111" providerId="LiveId" clId="{7AB0DFF9-2947-4BDA-B0F2-BE92F3C348F1}" dt="2023-04-10T22:57:43.164" v="138"/>
          <ac:spMkLst>
            <pc:docMk/>
            <pc:sldMk cId="2282544582" sldId="551"/>
            <ac:spMk id="648" creationId="{294AD793-21A5-C7E9-53D6-4C044EC588AB}"/>
          </ac:spMkLst>
        </pc:spChg>
        <pc:spChg chg="mod">
          <ac:chgData name="Tang Dixin" userId="c4c30fe06e992111" providerId="LiveId" clId="{7AB0DFF9-2947-4BDA-B0F2-BE92F3C348F1}" dt="2023-04-10T22:57:43.164" v="138"/>
          <ac:spMkLst>
            <pc:docMk/>
            <pc:sldMk cId="2282544582" sldId="551"/>
            <ac:spMk id="653" creationId="{0D6F5148-08F1-9E7B-E66E-A343882D0300}"/>
          </ac:spMkLst>
        </pc:spChg>
        <pc:spChg chg="mod">
          <ac:chgData name="Tang Dixin" userId="c4c30fe06e992111" providerId="LiveId" clId="{7AB0DFF9-2947-4BDA-B0F2-BE92F3C348F1}" dt="2023-04-10T22:57:43.164" v="138"/>
          <ac:spMkLst>
            <pc:docMk/>
            <pc:sldMk cId="2282544582" sldId="551"/>
            <ac:spMk id="655" creationId="{8E84E93E-C691-50F7-3D77-FF2C7015B014}"/>
          </ac:spMkLst>
        </pc:spChg>
        <pc:spChg chg="mod">
          <ac:chgData name="Tang Dixin" userId="c4c30fe06e992111" providerId="LiveId" clId="{7AB0DFF9-2947-4BDA-B0F2-BE92F3C348F1}" dt="2023-04-10T22:57:43.164" v="138"/>
          <ac:spMkLst>
            <pc:docMk/>
            <pc:sldMk cId="2282544582" sldId="551"/>
            <ac:spMk id="657" creationId="{FE87E15F-6263-20C6-B9D2-653E49323F77}"/>
          </ac:spMkLst>
        </pc:spChg>
        <pc:spChg chg="mod">
          <ac:chgData name="Tang Dixin" userId="c4c30fe06e992111" providerId="LiveId" clId="{7AB0DFF9-2947-4BDA-B0F2-BE92F3C348F1}" dt="2023-04-10T22:57:43.164" v="138"/>
          <ac:spMkLst>
            <pc:docMk/>
            <pc:sldMk cId="2282544582" sldId="551"/>
            <ac:spMk id="660" creationId="{5BD7AD1F-1171-BA32-AA6B-C6413AF5A676}"/>
          </ac:spMkLst>
        </pc:spChg>
        <pc:spChg chg="mod">
          <ac:chgData name="Tang Dixin" userId="c4c30fe06e992111" providerId="LiveId" clId="{7AB0DFF9-2947-4BDA-B0F2-BE92F3C348F1}" dt="2023-04-10T22:57:43.164" v="138"/>
          <ac:spMkLst>
            <pc:docMk/>
            <pc:sldMk cId="2282544582" sldId="551"/>
            <ac:spMk id="661" creationId="{8493F03C-5067-9EB7-5882-17FCC6C622EB}"/>
          </ac:spMkLst>
        </pc:spChg>
        <pc:spChg chg="mod">
          <ac:chgData name="Tang Dixin" userId="c4c30fe06e992111" providerId="LiveId" clId="{7AB0DFF9-2947-4BDA-B0F2-BE92F3C348F1}" dt="2023-04-10T22:57:43.164" v="138"/>
          <ac:spMkLst>
            <pc:docMk/>
            <pc:sldMk cId="2282544582" sldId="551"/>
            <ac:spMk id="673" creationId="{9D31ECB0-CF66-197D-FE7B-6946B680A5B3}"/>
          </ac:spMkLst>
        </pc:spChg>
        <pc:spChg chg="mod">
          <ac:chgData name="Tang Dixin" userId="c4c30fe06e992111" providerId="LiveId" clId="{7AB0DFF9-2947-4BDA-B0F2-BE92F3C348F1}" dt="2023-04-10T22:57:43.164" v="138"/>
          <ac:spMkLst>
            <pc:docMk/>
            <pc:sldMk cId="2282544582" sldId="551"/>
            <ac:spMk id="674" creationId="{74EC0B6D-7878-ABA3-B318-E7528032352D}"/>
          </ac:spMkLst>
        </pc:spChg>
        <pc:spChg chg="mod">
          <ac:chgData name="Tang Dixin" userId="c4c30fe06e992111" providerId="LiveId" clId="{7AB0DFF9-2947-4BDA-B0F2-BE92F3C348F1}" dt="2023-04-10T22:57:43.164" v="138"/>
          <ac:spMkLst>
            <pc:docMk/>
            <pc:sldMk cId="2282544582" sldId="551"/>
            <ac:spMk id="679" creationId="{5C5DA7FB-EA50-99AB-0C26-21DCF1E33D5E}"/>
          </ac:spMkLst>
        </pc:spChg>
        <pc:spChg chg="mod">
          <ac:chgData name="Tang Dixin" userId="c4c30fe06e992111" providerId="LiveId" clId="{7AB0DFF9-2947-4BDA-B0F2-BE92F3C348F1}" dt="2023-04-10T22:57:43.164" v="138"/>
          <ac:spMkLst>
            <pc:docMk/>
            <pc:sldMk cId="2282544582" sldId="551"/>
            <ac:spMk id="681" creationId="{0708CDE9-1A60-A832-4A5B-2FCC28599922}"/>
          </ac:spMkLst>
        </pc:spChg>
        <pc:spChg chg="mod">
          <ac:chgData name="Tang Dixin" userId="c4c30fe06e992111" providerId="LiveId" clId="{7AB0DFF9-2947-4BDA-B0F2-BE92F3C348F1}" dt="2023-04-10T22:57:43.164" v="138"/>
          <ac:spMkLst>
            <pc:docMk/>
            <pc:sldMk cId="2282544582" sldId="551"/>
            <ac:spMk id="683" creationId="{E6F0FCEC-DAFB-C817-9551-D50B33279175}"/>
          </ac:spMkLst>
        </pc:spChg>
        <pc:spChg chg="mod">
          <ac:chgData name="Tang Dixin" userId="c4c30fe06e992111" providerId="LiveId" clId="{7AB0DFF9-2947-4BDA-B0F2-BE92F3C348F1}" dt="2023-04-10T22:57:43.164" v="138"/>
          <ac:spMkLst>
            <pc:docMk/>
            <pc:sldMk cId="2282544582" sldId="551"/>
            <ac:spMk id="684" creationId="{3A871132-3871-4E84-ECF3-8D7474635268}"/>
          </ac:spMkLst>
        </pc:spChg>
        <pc:spChg chg="mod">
          <ac:chgData name="Tang Dixin" userId="c4c30fe06e992111" providerId="LiveId" clId="{7AB0DFF9-2947-4BDA-B0F2-BE92F3C348F1}" dt="2023-04-10T22:57:43.164" v="138"/>
          <ac:spMkLst>
            <pc:docMk/>
            <pc:sldMk cId="2282544582" sldId="551"/>
            <ac:spMk id="685" creationId="{C6AC8A4F-5D3A-0659-C9D0-E6D37CAD2BF7}"/>
          </ac:spMkLst>
        </pc:spChg>
        <pc:spChg chg="mod">
          <ac:chgData name="Tang Dixin" userId="c4c30fe06e992111" providerId="LiveId" clId="{7AB0DFF9-2947-4BDA-B0F2-BE92F3C348F1}" dt="2023-04-10T22:57:43.164" v="138"/>
          <ac:spMkLst>
            <pc:docMk/>
            <pc:sldMk cId="2282544582" sldId="551"/>
            <ac:spMk id="690" creationId="{E6886C03-E09F-56F1-0FD5-3EC384364FD4}"/>
          </ac:spMkLst>
        </pc:spChg>
        <pc:spChg chg="mod">
          <ac:chgData name="Tang Dixin" userId="c4c30fe06e992111" providerId="LiveId" clId="{7AB0DFF9-2947-4BDA-B0F2-BE92F3C348F1}" dt="2023-04-10T22:57:43.164" v="138"/>
          <ac:spMkLst>
            <pc:docMk/>
            <pc:sldMk cId="2282544582" sldId="551"/>
            <ac:spMk id="692" creationId="{7F32E02E-0487-37B1-9539-1027CCE5955C}"/>
          </ac:spMkLst>
        </pc:spChg>
        <pc:spChg chg="mod">
          <ac:chgData name="Tang Dixin" userId="c4c30fe06e992111" providerId="LiveId" clId="{7AB0DFF9-2947-4BDA-B0F2-BE92F3C348F1}" dt="2023-04-10T22:57:43.164" v="138"/>
          <ac:spMkLst>
            <pc:docMk/>
            <pc:sldMk cId="2282544582" sldId="551"/>
            <ac:spMk id="694" creationId="{F23E2151-7EDB-00B7-519B-9BC3C0D98BEE}"/>
          </ac:spMkLst>
        </pc:spChg>
        <pc:spChg chg="mod">
          <ac:chgData name="Tang Dixin" userId="c4c30fe06e992111" providerId="LiveId" clId="{7AB0DFF9-2947-4BDA-B0F2-BE92F3C348F1}" dt="2023-04-10T22:57:43.164" v="138"/>
          <ac:spMkLst>
            <pc:docMk/>
            <pc:sldMk cId="2282544582" sldId="551"/>
            <ac:spMk id="695" creationId="{823437B9-F048-D315-F8C3-9980B37E53E3}"/>
          </ac:spMkLst>
        </pc:spChg>
        <pc:spChg chg="mod">
          <ac:chgData name="Tang Dixin" userId="c4c30fe06e992111" providerId="LiveId" clId="{7AB0DFF9-2947-4BDA-B0F2-BE92F3C348F1}" dt="2023-04-10T22:57:43.164" v="138"/>
          <ac:spMkLst>
            <pc:docMk/>
            <pc:sldMk cId="2282544582" sldId="551"/>
            <ac:spMk id="696" creationId="{3E1AA20B-D51E-5C5F-EEF7-7B57905A5688}"/>
          </ac:spMkLst>
        </pc:spChg>
        <pc:spChg chg="mod">
          <ac:chgData name="Tang Dixin" userId="c4c30fe06e992111" providerId="LiveId" clId="{7AB0DFF9-2947-4BDA-B0F2-BE92F3C348F1}" dt="2023-04-10T22:57:43.164" v="138"/>
          <ac:spMkLst>
            <pc:docMk/>
            <pc:sldMk cId="2282544582" sldId="551"/>
            <ac:spMk id="701" creationId="{33A4F73D-3820-50F3-4137-37172AF00816}"/>
          </ac:spMkLst>
        </pc:spChg>
        <pc:spChg chg="mod">
          <ac:chgData name="Tang Dixin" userId="c4c30fe06e992111" providerId="LiveId" clId="{7AB0DFF9-2947-4BDA-B0F2-BE92F3C348F1}" dt="2023-04-10T22:57:43.164" v="138"/>
          <ac:spMkLst>
            <pc:docMk/>
            <pc:sldMk cId="2282544582" sldId="551"/>
            <ac:spMk id="703" creationId="{22D7B0F7-64B8-FFB7-955F-5CD7F5E9162C}"/>
          </ac:spMkLst>
        </pc:spChg>
        <pc:spChg chg="mod">
          <ac:chgData name="Tang Dixin" userId="c4c30fe06e992111" providerId="LiveId" clId="{7AB0DFF9-2947-4BDA-B0F2-BE92F3C348F1}" dt="2023-04-10T22:57:43.164" v="138"/>
          <ac:spMkLst>
            <pc:docMk/>
            <pc:sldMk cId="2282544582" sldId="551"/>
            <ac:spMk id="705" creationId="{1E137B11-0E6E-3B5A-28C6-F7C66E7A2CF4}"/>
          </ac:spMkLst>
        </pc:spChg>
        <pc:spChg chg="mod topLvl">
          <ac:chgData name="Tang Dixin" userId="c4c30fe06e992111" providerId="LiveId" clId="{7AB0DFF9-2947-4BDA-B0F2-BE92F3C348F1}" dt="2023-04-10T23:22:57.899" v="271" actId="164"/>
          <ac:spMkLst>
            <pc:docMk/>
            <pc:sldMk cId="2282544582" sldId="551"/>
            <ac:spMk id="708" creationId="{B59260B2-56F9-8DC1-98FD-AC556592A01E}"/>
          </ac:spMkLst>
        </pc:spChg>
        <pc:spChg chg="mod topLvl">
          <ac:chgData name="Tang Dixin" userId="c4c30fe06e992111" providerId="LiveId" clId="{7AB0DFF9-2947-4BDA-B0F2-BE92F3C348F1}" dt="2023-04-10T23:22:43.815" v="270" actId="165"/>
          <ac:spMkLst>
            <pc:docMk/>
            <pc:sldMk cId="2282544582" sldId="551"/>
            <ac:spMk id="709" creationId="{F8391729-0C89-940B-327C-A6B9CD5653B4}"/>
          </ac:spMkLst>
        </pc:spChg>
        <pc:spChg chg="mod">
          <ac:chgData name="Tang Dixin" userId="c4c30fe06e992111" providerId="LiveId" clId="{7AB0DFF9-2947-4BDA-B0F2-BE92F3C348F1}" dt="2023-04-10T23:22:43.815" v="270" actId="165"/>
          <ac:spMkLst>
            <pc:docMk/>
            <pc:sldMk cId="2282544582" sldId="551"/>
            <ac:spMk id="721" creationId="{74738A99-A113-5119-8CCF-20911E1A67B7}"/>
          </ac:spMkLst>
        </pc:spChg>
        <pc:spChg chg="mod">
          <ac:chgData name="Tang Dixin" userId="c4c30fe06e992111" providerId="LiveId" clId="{7AB0DFF9-2947-4BDA-B0F2-BE92F3C348F1}" dt="2023-04-10T23:22:43.815" v="270" actId="165"/>
          <ac:spMkLst>
            <pc:docMk/>
            <pc:sldMk cId="2282544582" sldId="551"/>
            <ac:spMk id="722" creationId="{4F54036D-FC85-7ECE-D648-581BF6924BD2}"/>
          </ac:spMkLst>
        </pc:spChg>
        <pc:spChg chg="mod">
          <ac:chgData name="Tang Dixin" userId="c4c30fe06e992111" providerId="LiveId" clId="{7AB0DFF9-2947-4BDA-B0F2-BE92F3C348F1}" dt="2023-04-10T23:22:43.815" v="270" actId="165"/>
          <ac:spMkLst>
            <pc:docMk/>
            <pc:sldMk cId="2282544582" sldId="551"/>
            <ac:spMk id="727" creationId="{1C156E2B-C543-412A-E7B9-E56929676D12}"/>
          </ac:spMkLst>
        </pc:spChg>
        <pc:spChg chg="mod">
          <ac:chgData name="Tang Dixin" userId="c4c30fe06e992111" providerId="LiveId" clId="{7AB0DFF9-2947-4BDA-B0F2-BE92F3C348F1}" dt="2023-04-10T23:22:43.815" v="270" actId="165"/>
          <ac:spMkLst>
            <pc:docMk/>
            <pc:sldMk cId="2282544582" sldId="551"/>
            <ac:spMk id="729" creationId="{581569CE-CC28-88BF-0F24-FED1C2D097DE}"/>
          </ac:spMkLst>
        </pc:spChg>
        <pc:spChg chg="mod">
          <ac:chgData name="Tang Dixin" userId="c4c30fe06e992111" providerId="LiveId" clId="{7AB0DFF9-2947-4BDA-B0F2-BE92F3C348F1}" dt="2023-04-10T23:22:43.815" v="270" actId="165"/>
          <ac:spMkLst>
            <pc:docMk/>
            <pc:sldMk cId="2282544582" sldId="551"/>
            <ac:spMk id="731" creationId="{6AF02B90-56D7-64FA-030F-03F8B1DC9D8B}"/>
          </ac:spMkLst>
        </pc:spChg>
        <pc:spChg chg="mod">
          <ac:chgData name="Tang Dixin" userId="c4c30fe06e992111" providerId="LiveId" clId="{7AB0DFF9-2947-4BDA-B0F2-BE92F3C348F1}" dt="2023-04-10T23:22:43.815" v="270" actId="165"/>
          <ac:spMkLst>
            <pc:docMk/>
            <pc:sldMk cId="2282544582" sldId="551"/>
            <ac:spMk id="732" creationId="{F4D1D4EE-7302-0BDB-D70B-21ABFD8607C5}"/>
          </ac:spMkLst>
        </pc:spChg>
        <pc:spChg chg="mod">
          <ac:chgData name="Tang Dixin" userId="c4c30fe06e992111" providerId="LiveId" clId="{7AB0DFF9-2947-4BDA-B0F2-BE92F3C348F1}" dt="2023-04-10T23:22:43.815" v="270" actId="165"/>
          <ac:spMkLst>
            <pc:docMk/>
            <pc:sldMk cId="2282544582" sldId="551"/>
            <ac:spMk id="733" creationId="{62E6B247-816D-0826-73CE-E3CA1CC9B89B}"/>
          </ac:spMkLst>
        </pc:spChg>
        <pc:spChg chg="mod">
          <ac:chgData name="Tang Dixin" userId="c4c30fe06e992111" providerId="LiveId" clId="{7AB0DFF9-2947-4BDA-B0F2-BE92F3C348F1}" dt="2023-04-10T23:22:43.815" v="270" actId="165"/>
          <ac:spMkLst>
            <pc:docMk/>
            <pc:sldMk cId="2282544582" sldId="551"/>
            <ac:spMk id="738" creationId="{8AA12C3E-2419-9B1D-5E62-BFF13F7C8D4F}"/>
          </ac:spMkLst>
        </pc:spChg>
        <pc:spChg chg="mod">
          <ac:chgData name="Tang Dixin" userId="c4c30fe06e992111" providerId="LiveId" clId="{7AB0DFF9-2947-4BDA-B0F2-BE92F3C348F1}" dt="2023-04-10T23:22:43.815" v="270" actId="165"/>
          <ac:spMkLst>
            <pc:docMk/>
            <pc:sldMk cId="2282544582" sldId="551"/>
            <ac:spMk id="740" creationId="{F98D18C6-42F7-03D5-C11F-70B87BDCABEB}"/>
          </ac:spMkLst>
        </pc:spChg>
        <pc:spChg chg="mod">
          <ac:chgData name="Tang Dixin" userId="c4c30fe06e992111" providerId="LiveId" clId="{7AB0DFF9-2947-4BDA-B0F2-BE92F3C348F1}" dt="2023-04-10T23:22:43.815" v="270" actId="165"/>
          <ac:spMkLst>
            <pc:docMk/>
            <pc:sldMk cId="2282544582" sldId="551"/>
            <ac:spMk id="742" creationId="{4BEFC42A-D21D-42AE-7D4A-5CC2F80397B1}"/>
          </ac:spMkLst>
        </pc:spChg>
        <pc:spChg chg="mod">
          <ac:chgData name="Tang Dixin" userId="c4c30fe06e992111" providerId="LiveId" clId="{7AB0DFF9-2947-4BDA-B0F2-BE92F3C348F1}" dt="2023-04-10T23:22:43.815" v="270" actId="165"/>
          <ac:spMkLst>
            <pc:docMk/>
            <pc:sldMk cId="2282544582" sldId="551"/>
            <ac:spMk id="743" creationId="{025CDC9D-483D-9106-1EDD-B2E7D4721DA0}"/>
          </ac:spMkLst>
        </pc:spChg>
        <pc:spChg chg="mod">
          <ac:chgData name="Tang Dixin" userId="c4c30fe06e992111" providerId="LiveId" clId="{7AB0DFF9-2947-4BDA-B0F2-BE92F3C348F1}" dt="2023-04-10T23:22:43.815" v="270" actId="165"/>
          <ac:spMkLst>
            <pc:docMk/>
            <pc:sldMk cId="2282544582" sldId="551"/>
            <ac:spMk id="744" creationId="{748FCED8-7F8D-8336-CB41-B935013E1AE2}"/>
          </ac:spMkLst>
        </pc:spChg>
        <pc:spChg chg="mod">
          <ac:chgData name="Tang Dixin" userId="c4c30fe06e992111" providerId="LiveId" clId="{7AB0DFF9-2947-4BDA-B0F2-BE92F3C348F1}" dt="2023-04-10T23:22:43.815" v="270" actId="165"/>
          <ac:spMkLst>
            <pc:docMk/>
            <pc:sldMk cId="2282544582" sldId="551"/>
            <ac:spMk id="749" creationId="{F06BB47C-F3E7-1B47-CB16-C26A2699248E}"/>
          </ac:spMkLst>
        </pc:spChg>
        <pc:spChg chg="mod">
          <ac:chgData name="Tang Dixin" userId="c4c30fe06e992111" providerId="LiveId" clId="{7AB0DFF9-2947-4BDA-B0F2-BE92F3C348F1}" dt="2023-04-10T23:22:43.815" v="270" actId="165"/>
          <ac:spMkLst>
            <pc:docMk/>
            <pc:sldMk cId="2282544582" sldId="551"/>
            <ac:spMk id="751" creationId="{E8D7B2EF-FCCB-963E-F712-60127069DFB2}"/>
          </ac:spMkLst>
        </pc:spChg>
        <pc:spChg chg="mod">
          <ac:chgData name="Tang Dixin" userId="c4c30fe06e992111" providerId="LiveId" clId="{7AB0DFF9-2947-4BDA-B0F2-BE92F3C348F1}" dt="2023-04-10T23:22:43.815" v="270" actId="165"/>
          <ac:spMkLst>
            <pc:docMk/>
            <pc:sldMk cId="2282544582" sldId="551"/>
            <ac:spMk id="753" creationId="{C2F76BD1-FD45-14AD-CB14-BA2A1C0C3315}"/>
          </ac:spMkLst>
        </pc:spChg>
        <pc:spChg chg="mod">
          <ac:chgData name="Tang Dixin" userId="c4c30fe06e992111" providerId="LiveId" clId="{7AB0DFF9-2947-4BDA-B0F2-BE92F3C348F1}" dt="2023-04-10T22:57:49.022" v="140"/>
          <ac:spMkLst>
            <pc:docMk/>
            <pc:sldMk cId="2282544582" sldId="551"/>
            <ac:spMk id="756" creationId="{33847C43-DC3F-CF48-45FB-4E0C9020752A}"/>
          </ac:spMkLst>
        </pc:spChg>
        <pc:spChg chg="mod">
          <ac:chgData name="Tang Dixin" userId="c4c30fe06e992111" providerId="LiveId" clId="{7AB0DFF9-2947-4BDA-B0F2-BE92F3C348F1}" dt="2023-04-10T22:57:49.022" v="140"/>
          <ac:spMkLst>
            <pc:docMk/>
            <pc:sldMk cId="2282544582" sldId="551"/>
            <ac:spMk id="757" creationId="{FEFB12A3-8B56-E6D0-25D2-B9487988ADD6}"/>
          </ac:spMkLst>
        </pc:spChg>
        <pc:spChg chg="mod">
          <ac:chgData name="Tang Dixin" userId="c4c30fe06e992111" providerId="LiveId" clId="{7AB0DFF9-2947-4BDA-B0F2-BE92F3C348F1}" dt="2023-04-10T22:57:49.022" v="140"/>
          <ac:spMkLst>
            <pc:docMk/>
            <pc:sldMk cId="2282544582" sldId="551"/>
            <ac:spMk id="769" creationId="{2236908C-8913-778C-1F35-415E3F61D186}"/>
          </ac:spMkLst>
        </pc:spChg>
        <pc:spChg chg="mod">
          <ac:chgData name="Tang Dixin" userId="c4c30fe06e992111" providerId="LiveId" clId="{7AB0DFF9-2947-4BDA-B0F2-BE92F3C348F1}" dt="2023-04-10T22:57:49.022" v="140"/>
          <ac:spMkLst>
            <pc:docMk/>
            <pc:sldMk cId="2282544582" sldId="551"/>
            <ac:spMk id="770" creationId="{5F18D1D4-A266-10C5-5A3A-0242296F73CF}"/>
          </ac:spMkLst>
        </pc:spChg>
        <pc:spChg chg="mod">
          <ac:chgData name="Tang Dixin" userId="c4c30fe06e992111" providerId="LiveId" clId="{7AB0DFF9-2947-4BDA-B0F2-BE92F3C348F1}" dt="2023-04-10T22:57:49.022" v="140"/>
          <ac:spMkLst>
            <pc:docMk/>
            <pc:sldMk cId="2282544582" sldId="551"/>
            <ac:spMk id="775" creationId="{C635151C-7802-F2D7-E471-8D480D182BF8}"/>
          </ac:spMkLst>
        </pc:spChg>
        <pc:spChg chg="mod">
          <ac:chgData name="Tang Dixin" userId="c4c30fe06e992111" providerId="LiveId" clId="{7AB0DFF9-2947-4BDA-B0F2-BE92F3C348F1}" dt="2023-04-10T22:57:49.022" v="140"/>
          <ac:spMkLst>
            <pc:docMk/>
            <pc:sldMk cId="2282544582" sldId="551"/>
            <ac:spMk id="777" creationId="{696A7E1D-C512-AC2B-F524-AC70DA4BE3AD}"/>
          </ac:spMkLst>
        </pc:spChg>
        <pc:spChg chg="mod">
          <ac:chgData name="Tang Dixin" userId="c4c30fe06e992111" providerId="LiveId" clId="{7AB0DFF9-2947-4BDA-B0F2-BE92F3C348F1}" dt="2023-04-10T22:57:49.022" v="140"/>
          <ac:spMkLst>
            <pc:docMk/>
            <pc:sldMk cId="2282544582" sldId="551"/>
            <ac:spMk id="779" creationId="{D5BE0281-3CFD-4104-9B0A-8B8CC88CBB6D}"/>
          </ac:spMkLst>
        </pc:spChg>
        <pc:spChg chg="mod">
          <ac:chgData name="Tang Dixin" userId="c4c30fe06e992111" providerId="LiveId" clId="{7AB0DFF9-2947-4BDA-B0F2-BE92F3C348F1}" dt="2023-04-10T22:57:49.022" v="140"/>
          <ac:spMkLst>
            <pc:docMk/>
            <pc:sldMk cId="2282544582" sldId="551"/>
            <ac:spMk id="780" creationId="{8D3E9FE7-2D5D-8390-2FD6-D5F75DBCAD7B}"/>
          </ac:spMkLst>
        </pc:spChg>
        <pc:spChg chg="mod">
          <ac:chgData name="Tang Dixin" userId="c4c30fe06e992111" providerId="LiveId" clId="{7AB0DFF9-2947-4BDA-B0F2-BE92F3C348F1}" dt="2023-04-10T22:57:49.022" v="140"/>
          <ac:spMkLst>
            <pc:docMk/>
            <pc:sldMk cId="2282544582" sldId="551"/>
            <ac:spMk id="781" creationId="{02613587-A0E8-B33B-1F71-0D0BC76267B3}"/>
          </ac:spMkLst>
        </pc:spChg>
        <pc:spChg chg="mod">
          <ac:chgData name="Tang Dixin" userId="c4c30fe06e992111" providerId="LiveId" clId="{7AB0DFF9-2947-4BDA-B0F2-BE92F3C348F1}" dt="2023-04-10T22:57:49.022" v="140"/>
          <ac:spMkLst>
            <pc:docMk/>
            <pc:sldMk cId="2282544582" sldId="551"/>
            <ac:spMk id="786" creationId="{426D4FBB-D58F-F542-A037-ACD2438A9228}"/>
          </ac:spMkLst>
        </pc:spChg>
        <pc:spChg chg="mod">
          <ac:chgData name="Tang Dixin" userId="c4c30fe06e992111" providerId="LiveId" clId="{7AB0DFF9-2947-4BDA-B0F2-BE92F3C348F1}" dt="2023-04-10T22:57:49.022" v="140"/>
          <ac:spMkLst>
            <pc:docMk/>
            <pc:sldMk cId="2282544582" sldId="551"/>
            <ac:spMk id="788" creationId="{163B2227-B07D-6A36-7CDA-A1D4E387080A}"/>
          </ac:spMkLst>
        </pc:spChg>
        <pc:spChg chg="mod">
          <ac:chgData name="Tang Dixin" userId="c4c30fe06e992111" providerId="LiveId" clId="{7AB0DFF9-2947-4BDA-B0F2-BE92F3C348F1}" dt="2023-04-10T22:57:49.022" v="140"/>
          <ac:spMkLst>
            <pc:docMk/>
            <pc:sldMk cId="2282544582" sldId="551"/>
            <ac:spMk id="790" creationId="{187CC8D9-B681-6133-A0D3-ECCB0E1EE18F}"/>
          </ac:spMkLst>
        </pc:spChg>
        <pc:spChg chg="mod">
          <ac:chgData name="Tang Dixin" userId="c4c30fe06e992111" providerId="LiveId" clId="{7AB0DFF9-2947-4BDA-B0F2-BE92F3C348F1}" dt="2023-04-10T22:57:49.022" v="140"/>
          <ac:spMkLst>
            <pc:docMk/>
            <pc:sldMk cId="2282544582" sldId="551"/>
            <ac:spMk id="791" creationId="{CD04D230-CE66-BEB1-12B8-629E566779F2}"/>
          </ac:spMkLst>
        </pc:spChg>
        <pc:spChg chg="mod">
          <ac:chgData name="Tang Dixin" userId="c4c30fe06e992111" providerId="LiveId" clId="{7AB0DFF9-2947-4BDA-B0F2-BE92F3C348F1}" dt="2023-04-10T22:57:49.022" v="140"/>
          <ac:spMkLst>
            <pc:docMk/>
            <pc:sldMk cId="2282544582" sldId="551"/>
            <ac:spMk id="792" creationId="{EA89883B-FDD1-6BFE-5981-67073B4A0DE7}"/>
          </ac:spMkLst>
        </pc:spChg>
        <pc:spChg chg="mod">
          <ac:chgData name="Tang Dixin" userId="c4c30fe06e992111" providerId="LiveId" clId="{7AB0DFF9-2947-4BDA-B0F2-BE92F3C348F1}" dt="2023-04-10T22:57:49.022" v="140"/>
          <ac:spMkLst>
            <pc:docMk/>
            <pc:sldMk cId="2282544582" sldId="551"/>
            <ac:spMk id="797" creationId="{E499BED2-623C-1BD6-2E22-4AE2834F33B4}"/>
          </ac:spMkLst>
        </pc:spChg>
        <pc:spChg chg="mod">
          <ac:chgData name="Tang Dixin" userId="c4c30fe06e992111" providerId="LiveId" clId="{7AB0DFF9-2947-4BDA-B0F2-BE92F3C348F1}" dt="2023-04-10T22:57:49.022" v="140"/>
          <ac:spMkLst>
            <pc:docMk/>
            <pc:sldMk cId="2282544582" sldId="551"/>
            <ac:spMk id="799" creationId="{5C7B415C-2942-6A43-D407-46D36907661E}"/>
          </ac:spMkLst>
        </pc:spChg>
        <pc:spChg chg="mod">
          <ac:chgData name="Tang Dixin" userId="c4c30fe06e992111" providerId="LiveId" clId="{7AB0DFF9-2947-4BDA-B0F2-BE92F3C348F1}" dt="2023-04-10T22:57:49.022" v="140"/>
          <ac:spMkLst>
            <pc:docMk/>
            <pc:sldMk cId="2282544582" sldId="551"/>
            <ac:spMk id="801" creationId="{4296CD93-FCB8-F8A2-5E42-53ABDA7BEE4D}"/>
          </ac:spMkLst>
        </pc:spChg>
        <pc:spChg chg="add mod">
          <ac:chgData name="Tang Dixin" userId="c4c30fe06e992111" providerId="LiveId" clId="{7AB0DFF9-2947-4BDA-B0F2-BE92F3C348F1}" dt="2023-04-10T23:06:20.225" v="197" actId="1038"/>
          <ac:spMkLst>
            <pc:docMk/>
            <pc:sldMk cId="2282544582" sldId="551"/>
            <ac:spMk id="802" creationId="{FBC9E208-3390-1759-EF79-82E830A18FAA}"/>
          </ac:spMkLst>
        </pc:spChg>
        <pc:spChg chg="add mod">
          <ac:chgData name="Tang Dixin" userId="c4c30fe06e992111" providerId="LiveId" clId="{7AB0DFF9-2947-4BDA-B0F2-BE92F3C348F1}" dt="2023-04-10T23:06:20.225" v="197" actId="1038"/>
          <ac:spMkLst>
            <pc:docMk/>
            <pc:sldMk cId="2282544582" sldId="551"/>
            <ac:spMk id="803" creationId="{144E664F-6C35-B351-83EC-5F7EEE178402}"/>
          </ac:spMkLst>
        </pc:spChg>
        <pc:spChg chg="add mod">
          <ac:chgData name="Tang Dixin" userId="c4c30fe06e992111" providerId="LiveId" clId="{7AB0DFF9-2947-4BDA-B0F2-BE92F3C348F1}" dt="2023-04-10T23:06:20.225" v="197" actId="1038"/>
          <ac:spMkLst>
            <pc:docMk/>
            <pc:sldMk cId="2282544582" sldId="551"/>
            <ac:spMk id="804" creationId="{8F317DFB-4334-C63C-D26A-A5A0353E0C33}"/>
          </ac:spMkLst>
        </pc:spChg>
        <pc:spChg chg="add mod">
          <ac:chgData name="Tang Dixin" userId="c4c30fe06e992111" providerId="LiveId" clId="{7AB0DFF9-2947-4BDA-B0F2-BE92F3C348F1}" dt="2023-04-10T23:06:20.225" v="197" actId="1038"/>
          <ac:spMkLst>
            <pc:docMk/>
            <pc:sldMk cId="2282544582" sldId="551"/>
            <ac:spMk id="805" creationId="{FB25BF7F-E219-28C3-E395-06247C1B6CFF}"/>
          </ac:spMkLst>
        </pc:spChg>
        <pc:spChg chg="add mod">
          <ac:chgData name="Tang Dixin" userId="c4c30fe06e992111" providerId="LiveId" clId="{7AB0DFF9-2947-4BDA-B0F2-BE92F3C348F1}" dt="2023-04-10T23:21:08.409" v="261" actId="1076"/>
          <ac:spMkLst>
            <pc:docMk/>
            <pc:sldMk cId="2282544582" sldId="551"/>
            <ac:spMk id="807" creationId="{A50AE2B0-8F6C-1A18-C91E-BA5A767032FB}"/>
          </ac:spMkLst>
        </pc:spChg>
        <pc:spChg chg="add mod">
          <ac:chgData name="Tang Dixin" userId="c4c30fe06e992111" providerId="LiveId" clId="{7AB0DFF9-2947-4BDA-B0F2-BE92F3C348F1}" dt="2023-04-10T23:18:30.667" v="256" actId="1076"/>
          <ac:spMkLst>
            <pc:docMk/>
            <pc:sldMk cId="2282544582" sldId="551"/>
            <ac:spMk id="808" creationId="{A98F230C-C01E-7112-ED95-0AEC0BACE112}"/>
          </ac:spMkLst>
        </pc:spChg>
        <pc:spChg chg="mod">
          <ac:chgData name="Tang Dixin" userId="c4c30fe06e992111" providerId="LiveId" clId="{7AB0DFF9-2947-4BDA-B0F2-BE92F3C348F1}" dt="2023-04-10T23:26:49.458" v="290"/>
          <ac:spMkLst>
            <pc:docMk/>
            <pc:sldMk cId="2282544582" sldId="551"/>
            <ac:spMk id="812" creationId="{2C6D0984-3426-CAF3-A265-099946249066}"/>
          </ac:spMkLst>
        </pc:spChg>
        <pc:spChg chg="mod">
          <ac:chgData name="Tang Dixin" userId="c4c30fe06e992111" providerId="LiveId" clId="{7AB0DFF9-2947-4BDA-B0F2-BE92F3C348F1}" dt="2023-04-10T23:26:49.458" v="290"/>
          <ac:spMkLst>
            <pc:docMk/>
            <pc:sldMk cId="2282544582" sldId="551"/>
            <ac:spMk id="815" creationId="{D472DD5E-3357-0130-F3AB-8C82FE58CD4A}"/>
          </ac:spMkLst>
        </pc:spChg>
        <pc:grpChg chg="add del mod">
          <ac:chgData name="Tang Dixin" userId="c4c30fe06e992111" providerId="LiveId" clId="{7AB0DFF9-2947-4BDA-B0F2-BE92F3C348F1}" dt="2023-04-10T22:50:50.852" v="96" actId="478"/>
          <ac:grpSpMkLst>
            <pc:docMk/>
            <pc:sldMk cId="2282544582" sldId="551"/>
            <ac:grpSpMk id="5" creationId="{BD7718D3-2789-1FA0-2721-CFF28D45B07E}"/>
          </ac:grpSpMkLst>
        </pc:grpChg>
        <pc:grpChg chg="mod">
          <ac:chgData name="Tang Dixin" userId="c4c30fe06e992111" providerId="LiveId" clId="{7AB0DFF9-2947-4BDA-B0F2-BE92F3C348F1}" dt="2023-04-10T22:45:03.043" v="51"/>
          <ac:grpSpMkLst>
            <pc:docMk/>
            <pc:sldMk cId="2282544582" sldId="551"/>
            <ac:grpSpMk id="6" creationId="{C3402D3B-7E0B-0EAE-F0C1-60CB0B6A7857}"/>
          </ac:grpSpMkLst>
        </pc:grpChg>
        <pc:grpChg chg="mod">
          <ac:chgData name="Tang Dixin" userId="c4c30fe06e992111" providerId="LiveId" clId="{7AB0DFF9-2947-4BDA-B0F2-BE92F3C348F1}" dt="2023-04-10T22:45:03.043" v="51"/>
          <ac:grpSpMkLst>
            <pc:docMk/>
            <pc:sldMk cId="2282544582" sldId="551"/>
            <ac:grpSpMk id="9" creationId="{97A7C1EB-97C5-AB18-793F-1007C1729895}"/>
          </ac:grpSpMkLst>
        </pc:grpChg>
        <pc:grpChg chg="mod">
          <ac:chgData name="Tang Dixin" userId="c4c30fe06e992111" providerId="LiveId" clId="{7AB0DFF9-2947-4BDA-B0F2-BE92F3C348F1}" dt="2023-04-10T22:45:03.043" v="51"/>
          <ac:grpSpMkLst>
            <pc:docMk/>
            <pc:sldMk cId="2282544582" sldId="551"/>
            <ac:grpSpMk id="10" creationId="{D512A0B8-D85F-DF7A-F053-06897CA8A844}"/>
          </ac:grpSpMkLst>
        </pc:grpChg>
        <pc:grpChg chg="mod">
          <ac:chgData name="Tang Dixin" userId="c4c30fe06e992111" providerId="LiveId" clId="{7AB0DFF9-2947-4BDA-B0F2-BE92F3C348F1}" dt="2023-04-10T22:45:03.043" v="51"/>
          <ac:grpSpMkLst>
            <pc:docMk/>
            <pc:sldMk cId="2282544582" sldId="551"/>
            <ac:grpSpMk id="22" creationId="{80316444-4E20-80D8-0C7E-DA5205835F49}"/>
          </ac:grpSpMkLst>
        </pc:grpChg>
        <pc:grpChg chg="mod">
          <ac:chgData name="Tang Dixin" userId="c4c30fe06e992111" providerId="LiveId" clId="{7AB0DFF9-2947-4BDA-B0F2-BE92F3C348F1}" dt="2023-04-10T22:45:03.043" v="51"/>
          <ac:grpSpMkLst>
            <pc:docMk/>
            <pc:sldMk cId="2282544582" sldId="551"/>
            <ac:grpSpMk id="23" creationId="{DD233523-2425-E756-5E79-C372FDB4F5B9}"/>
          </ac:grpSpMkLst>
        </pc:grpChg>
        <pc:grpChg chg="mod">
          <ac:chgData name="Tang Dixin" userId="c4c30fe06e992111" providerId="LiveId" clId="{7AB0DFF9-2947-4BDA-B0F2-BE92F3C348F1}" dt="2023-04-10T22:45:03.043" v="51"/>
          <ac:grpSpMkLst>
            <pc:docMk/>
            <pc:sldMk cId="2282544582" sldId="551"/>
            <ac:grpSpMk id="24" creationId="{A2BCFC96-6A83-4D58-9D83-6E36C26C7E17}"/>
          </ac:grpSpMkLst>
        </pc:grpChg>
        <pc:grpChg chg="mod">
          <ac:chgData name="Tang Dixin" userId="c4c30fe06e992111" providerId="LiveId" clId="{7AB0DFF9-2947-4BDA-B0F2-BE92F3C348F1}" dt="2023-04-10T22:45:03.043" v="51"/>
          <ac:grpSpMkLst>
            <pc:docMk/>
            <pc:sldMk cId="2282544582" sldId="551"/>
            <ac:grpSpMk id="33" creationId="{A1C59611-2E32-3524-E761-33B0A6FED5B8}"/>
          </ac:grpSpMkLst>
        </pc:grpChg>
        <pc:grpChg chg="mod">
          <ac:chgData name="Tang Dixin" userId="c4c30fe06e992111" providerId="LiveId" clId="{7AB0DFF9-2947-4BDA-B0F2-BE92F3C348F1}" dt="2023-04-10T22:45:03.043" v="51"/>
          <ac:grpSpMkLst>
            <pc:docMk/>
            <pc:sldMk cId="2282544582" sldId="551"/>
            <ac:grpSpMk id="34" creationId="{BAF7208C-A12B-778A-A59F-8A43A76C7F0A}"/>
          </ac:grpSpMkLst>
        </pc:grpChg>
        <pc:grpChg chg="mod">
          <ac:chgData name="Tang Dixin" userId="c4c30fe06e992111" providerId="LiveId" clId="{7AB0DFF9-2947-4BDA-B0F2-BE92F3C348F1}" dt="2023-04-10T22:45:03.043" v="51"/>
          <ac:grpSpMkLst>
            <pc:docMk/>
            <pc:sldMk cId="2282544582" sldId="551"/>
            <ac:grpSpMk id="35" creationId="{DB813D5A-0C2E-1783-FD0D-FF2A6D96DAD1}"/>
          </ac:grpSpMkLst>
        </pc:grpChg>
        <pc:grpChg chg="mod">
          <ac:chgData name="Tang Dixin" userId="c4c30fe06e992111" providerId="LiveId" clId="{7AB0DFF9-2947-4BDA-B0F2-BE92F3C348F1}" dt="2023-04-10T22:45:03.043" v="51"/>
          <ac:grpSpMkLst>
            <pc:docMk/>
            <pc:sldMk cId="2282544582" sldId="551"/>
            <ac:grpSpMk id="44" creationId="{134D3B8F-6848-B7C1-F00D-617163345E9A}"/>
          </ac:grpSpMkLst>
        </pc:grpChg>
        <pc:grpChg chg="mod">
          <ac:chgData name="Tang Dixin" userId="c4c30fe06e992111" providerId="LiveId" clId="{7AB0DFF9-2947-4BDA-B0F2-BE92F3C348F1}" dt="2023-04-10T22:45:03.043" v="51"/>
          <ac:grpSpMkLst>
            <pc:docMk/>
            <pc:sldMk cId="2282544582" sldId="551"/>
            <ac:grpSpMk id="45" creationId="{DC65E1F9-0C70-5558-E020-9780AF513E8F}"/>
          </ac:grpSpMkLst>
        </pc:grpChg>
        <pc:grpChg chg="mod">
          <ac:chgData name="Tang Dixin" userId="c4c30fe06e992111" providerId="LiveId" clId="{7AB0DFF9-2947-4BDA-B0F2-BE92F3C348F1}" dt="2023-04-10T22:45:03.043" v="51"/>
          <ac:grpSpMkLst>
            <pc:docMk/>
            <pc:sldMk cId="2282544582" sldId="551"/>
            <ac:grpSpMk id="46" creationId="{9140A589-44F5-2423-5036-2C071EC72418}"/>
          </ac:grpSpMkLst>
        </pc:grpChg>
        <pc:grpChg chg="add del mod">
          <ac:chgData name="Tang Dixin" userId="c4c30fe06e992111" providerId="LiveId" clId="{7AB0DFF9-2947-4BDA-B0F2-BE92F3C348F1}" dt="2023-04-10T22:50:50.852" v="96" actId="478"/>
          <ac:grpSpMkLst>
            <pc:docMk/>
            <pc:sldMk cId="2282544582" sldId="551"/>
            <ac:grpSpMk id="53" creationId="{FECB39B2-40DF-A427-4A51-46413B3F211C}"/>
          </ac:grpSpMkLst>
        </pc:grpChg>
        <pc:grpChg chg="mod">
          <ac:chgData name="Tang Dixin" userId="c4c30fe06e992111" providerId="LiveId" clId="{7AB0DFF9-2947-4BDA-B0F2-BE92F3C348F1}" dt="2023-04-10T22:45:07.336" v="53"/>
          <ac:grpSpMkLst>
            <pc:docMk/>
            <pc:sldMk cId="2282544582" sldId="551"/>
            <ac:grpSpMk id="54" creationId="{9EE0B567-9D3C-4A9B-3B49-50576F8F3426}"/>
          </ac:grpSpMkLst>
        </pc:grpChg>
        <pc:grpChg chg="mod">
          <ac:chgData name="Tang Dixin" userId="c4c30fe06e992111" providerId="LiveId" clId="{7AB0DFF9-2947-4BDA-B0F2-BE92F3C348F1}" dt="2023-04-10T22:45:07.336" v="53"/>
          <ac:grpSpMkLst>
            <pc:docMk/>
            <pc:sldMk cId="2282544582" sldId="551"/>
            <ac:grpSpMk id="57" creationId="{B0C006C8-A2A1-E05E-9A0A-FDB265EDBB22}"/>
          </ac:grpSpMkLst>
        </pc:grpChg>
        <pc:grpChg chg="mod">
          <ac:chgData name="Tang Dixin" userId="c4c30fe06e992111" providerId="LiveId" clId="{7AB0DFF9-2947-4BDA-B0F2-BE92F3C348F1}" dt="2023-04-10T22:45:07.336" v="53"/>
          <ac:grpSpMkLst>
            <pc:docMk/>
            <pc:sldMk cId="2282544582" sldId="551"/>
            <ac:grpSpMk id="58" creationId="{8CF3FE68-628E-6CEB-4D75-68E336A78039}"/>
          </ac:grpSpMkLst>
        </pc:grpChg>
        <pc:grpChg chg="mod">
          <ac:chgData name="Tang Dixin" userId="c4c30fe06e992111" providerId="LiveId" clId="{7AB0DFF9-2947-4BDA-B0F2-BE92F3C348F1}" dt="2023-04-10T22:45:07.336" v="53"/>
          <ac:grpSpMkLst>
            <pc:docMk/>
            <pc:sldMk cId="2282544582" sldId="551"/>
            <ac:grpSpMk id="77" creationId="{00F9BF2F-F8DC-EF12-AB35-51FA4BA8F5A3}"/>
          </ac:grpSpMkLst>
        </pc:grpChg>
        <pc:grpChg chg="mod">
          <ac:chgData name="Tang Dixin" userId="c4c30fe06e992111" providerId="LiveId" clId="{7AB0DFF9-2947-4BDA-B0F2-BE92F3C348F1}" dt="2023-04-10T22:45:07.336" v="53"/>
          <ac:grpSpMkLst>
            <pc:docMk/>
            <pc:sldMk cId="2282544582" sldId="551"/>
            <ac:grpSpMk id="78" creationId="{66C51361-596B-C900-7AA1-D998B3F5B88A}"/>
          </ac:grpSpMkLst>
        </pc:grpChg>
        <pc:grpChg chg="mod">
          <ac:chgData name="Tang Dixin" userId="c4c30fe06e992111" providerId="LiveId" clId="{7AB0DFF9-2947-4BDA-B0F2-BE92F3C348F1}" dt="2023-04-10T22:45:07.336" v="53"/>
          <ac:grpSpMkLst>
            <pc:docMk/>
            <pc:sldMk cId="2282544582" sldId="551"/>
            <ac:grpSpMk id="79" creationId="{BEED2502-874E-A904-3963-72309B82535A}"/>
          </ac:grpSpMkLst>
        </pc:grpChg>
        <pc:grpChg chg="mod">
          <ac:chgData name="Tang Dixin" userId="c4c30fe06e992111" providerId="LiveId" clId="{7AB0DFF9-2947-4BDA-B0F2-BE92F3C348F1}" dt="2023-04-10T22:45:07.336" v="53"/>
          <ac:grpSpMkLst>
            <pc:docMk/>
            <pc:sldMk cId="2282544582" sldId="551"/>
            <ac:grpSpMk id="88" creationId="{2B29E6ED-F52E-B3D3-CC34-6B9CF4548A50}"/>
          </ac:grpSpMkLst>
        </pc:grpChg>
        <pc:grpChg chg="mod">
          <ac:chgData name="Tang Dixin" userId="c4c30fe06e992111" providerId="LiveId" clId="{7AB0DFF9-2947-4BDA-B0F2-BE92F3C348F1}" dt="2023-04-10T22:45:07.336" v="53"/>
          <ac:grpSpMkLst>
            <pc:docMk/>
            <pc:sldMk cId="2282544582" sldId="551"/>
            <ac:grpSpMk id="89" creationId="{AF8ADDAE-E0C5-17D7-85F9-7A5D2D4EF217}"/>
          </ac:grpSpMkLst>
        </pc:grpChg>
        <pc:grpChg chg="mod">
          <ac:chgData name="Tang Dixin" userId="c4c30fe06e992111" providerId="LiveId" clId="{7AB0DFF9-2947-4BDA-B0F2-BE92F3C348F1}" dt="2023-04-10T22:45:07.336" v="53"/>
          <ac:grpSpMkLst>
            <pc:docMk/>
            <pc:sldMk cId="2282544582" sldId="551"/>
            <ac:grpSpMk id="90" creationId="{174A22D3-647B-5987-3B2F-8F8D0ABE257C}"/>
          </ac:grpSpMkLst>
        </pc:grpChg>
        <pc:grpChg chg="mod">
          <ac:chgData name="Tang Dixin" userId="c4c30fe06e992111" providerId="LiveId" clId="{7AB0DFF9-2947-4BDA-B0F2-BE92F3C348F1}" dt="2023-04-10T22:45:07.336" v="53"/>
          <ac:grpSpMkLst>
            <pc:docMk/>
            <pc:sldMk cId="2282544582" sldId="551"/>
            <ac:grpSpMk id="99" creationId="{744E7334-E940-8CD3-F9B8-784A07FB827D}"/>
          </ac:grpSpMkLst>
        </pc:grpChg>
        <pc:grpChg chg="mod">
          <ac:chgData name="Tang Dixin" userId="c4c30fe06e992111" providerId="LiveId" clId="{7AB0DFF9-2947-4BDA-B0F2-BE92F3C348F1}" dt="2023-04-10T22:45:07.336" v="53"/>
          <ac:grpSpMkLst>
            <pc:docMk/>
            <pc:sldMk cId="2282544582" sldId="551"/>
            <ac:grpSpMk id="100" creationId="{F7EE136F-8203-A63E-88DB-872A6B258221}"/>
          </ac:grpSpMkLst>
        </pc:grpChg>
        <pc:grpChg chg="mod">
          <ac:chgData name="Tang Dixin" userId="c4c30fe06e992111" providerId="LiveId" clId="{7AB0DFF9-2947-4BDA-B0F2-BE92F3C348F1}" dt="2023-04-10T22:45:07.336" v="53"/>
          <ac:grpSpMkLst>
            <pc:docMk/>
            <pc:sldMk cId="2282544582" sldId="551"/>
            <ac:grpSpMk id="103" creationId="{B18D06B7-A2D1-C2ED-5ABC-A10D49B7D322}"/>
          </ac:grpSpMkLst>
        </pc:grpChg>
        <pc:grpChg chg="add del mod">
          <ac:chgData name="Tang Dixin" userId="c4c30fe06e992111" providerId="LiveId" clId="{7AB0DFF9-2947-4BDA-B0F2-BE92F3C348F1}" dt="2023-04-10T22:50:50.852" v="96" actId="478"/>
          <ac:grpSpMkLst>
            <pc:docMk/>
            <pc:sldMk cId="2282544582" sldId="551"/>
            <ac:grpSpMk id="110" creationId="{45199E3E-AC5B-1D9E-2A97-BE5838404869}"/>
          </ac:grpSpMkLst>
        </pc:grpChg>
        <pc:grpChg chg="mod">
          <ac:chgData name="Tang Dixin" userId="c4c30fe06e992111" providerId="LiveId" clId="{7AB0DFF9-2947-4BDA-B0F2-BE92F3C348F1}" dt="2023-04-10T22:45:12.233" v="55"/>
          <ac:grpSpMkLst>
            <pc:docMk/>
            <pc:sldMk cId="2282544582" sldId="551"/>
            <ac:grpSpMk id="111" creationId="{56F87E0D-3824-4549-5022-42531054D518}"/>
          </ac:grpSpMkLst>
        </pc:grpChg>
        <pc:grpChg chg="mod">
          <ac:chgData name="Tang Dixin" userId="c4c30fe06e992111" providerId="LiveId" clId="{7AB0DFF9-2947-4BDA-B0F2-BE92F3C348F1}" dt="2023-04-10T22:45:12.233" v="55"/>
          <ac:grpSpMkLst>
            <pc:docMk/>
            <pc:sldMk cId="2282544582" sldId="551"/>
            <ac:grpSpMk id="114" creationId="{FBBD741D-A6DB-91B4-7C60-238ABE017FE2}"/>
          </ac:grpSpMkLst>
        </pc:grpChg>
        <pc:grpChg chg="mod">
          <ac:chgData name="Tang Dixin" userId="c4c30fe06e992111" providerId="LiveId" clId="{7AB0DFF9-2947-4BDA-B0F2-BE92F3C348F1}" dt="2023-04-10T22:45:12.233" v="55"/>
          <ac:grpSpMkLst>
            <pc:docMk/>
            <pc:sldMk cId="2282544582" sldId="551"/>
            <ac:grpSpMk id="115" creationId="{01510DB4-1D3A-B4C6-459E-17F40A5C0E58}"/>
          </ac:grpSpMkLst>
        </pc:grpChg>
        <pc:grpChg chg="mod">
          <ac:chgData name="Tang Dixin" userId="c4c30fe06e992111" providerId="LiveId" clId="{7AB0DFF9-2947-4BDA-B0F2-BE92F3C348F1}" dt="2023-04-10T22:45:12.233" v="55"/>
          <ac:grpSpMkLst>
            <pc:docMk/>
            <pc:sldMk cId="2282544582" sldId="551"/>
            <ac:grpSpMk id="127" creationId="{786C293C-8FCD-B3D3-E777-33FBEF1DF188}"/>
          </ac:grpSpMkLst>
        </pc:grpChg>
        <pc:grpChg chg="mod">
          <ac:chgData name="Tang Dixin" userId="c4c30fe06e992111" providerId="LiveId" clId="{7AB0DFF9-2947-4BDA-B0F2-BE92F3C348F1}" dt="2023-04-10T22:45:12.233" v="55"/>
          <ac:grpSpMkLst>
            <pc:docMk/>
            <pc:sldMk cId="2282544582" sldId="551"/>
            <ac:grpSpMk id="192" creationId="{A1EB86B9-6877-EDF6-4FAD-9A719229A2D4}"/>
          </ac:grpSpMkLst>
        </pc:grpChg>
        <pc:grpChg chg="mod">
          <ac:chgData name="Tang Dixin" userId="c4c30fe06e992111" providerId="LiveId" clId="{7AB0DFF9-2947-4BDA-B0F2-BE92F3C348F1}" dt="2023-04-10T22:45:12.233" v="55"/>
          <ac:grpSpMkLst>
            <pc:docMk/>
            <pc:sldMk cId="2282544582" sldId="551"/>
            <ac:grpSpMk id="193" creationId="{D8931A2E-9241-9440-1277-44ED571CA877}"/>
          </ac:grpSpMkLst>
        </pc:grpChg>
        <pc:grpChg chg="mod">
          <ac:chgData name="Tang Dixin" userId="c4c30fe06e992111" providerId="LiveId" clId="{7AB0DFF9-2947-4BDA-B0F2-BE92F3C348F1}" dt="2023-04-10T22:45:12.233" v="55"/>
          <ac:grpSpMkLst>
            <pc:docMk/>
            <pc:sldMk cId="2282544582" sldId="551"/>
            <ac:grpSpMk id="202" creationId="{FED920F4-3E41-0E2F-109A-F7266393C555}"/>
          </ac:grpSpMkLst>
        </pc:grpChg>
        <pc:grpChg chg="mod">
          <ac:chgData name="Tang Dixin" userId="c4c30fe06e992111" providerId="LiveId" clId="{7AB0DFF9-2947-4BDA-B0F2-BE92F3C348F1}" dt="2023-04-10T22:45:12.233" v="55"/>
          <ac:grpSpMkLst>
            <pc:docMk/>
            <pc:sldMk cId="2282544582" sldId="551"/>
            <ac:grpSpMk id="203" creationId="{C578254F-A70F-FF33-14C9-C658E8CF4A34}"/>
          </ac:grpSpMkLst>
        </pc:grpChg>
        <pc:grpChg chg="mod">
          <ac:chgData name="Tang Dixin" userId="c4c30fe06e992111" providerId="LiveId" clId="{7AB0DFF9-2947-4BDA-B0F2-BE92F3C348F1}" dt="2023-04-10T22:45:12.233" v="55"/>
          <ac:grpSpMkLst>
            <pc:docMk/>
            <pc:sldMk cId="2282544582" sldId="551"/>
            <ac:grpSpMk id="204" creationId="{54976431-BDD0-A8C5-A900-F6D1AC22D84E}"/>
          </ac:grpSpMkLst>
        </pc:grpChg>
        <pc:grpChg chg="mod">
          <ac:chgData name="Tang Dixin" userId="c4c30fe06e992111" providerId="LiveId" clId="{7AB0DFF9-2947-4BDA-B0F2-BE92F3C348F1}" dt="2023-04-10T22:45:12.233" v="55"/>
          <ac:grpSpMkLst>
            <pc:docMk/>
            <pc:sldMk cId="2282544582" sldId="551"/>
            <ac:grpSpMk id="213" creationId="{F92619A8-C64C-A203-EB8A-D18AA561AA85}"/>
          </ac:grpSpMkLst>
        </pc:grpChg>
        <pc:grpChg chg="mod">
          <ac:chgData name="Tang Dixin" userId="c4c30fe06e992111" providerId="LiveId" clId="{7AB0DFF9-2947-4BDA-B0F2-BE92F3C348F1}" dt="2023-04-10T22:45:12.233" v="55"/>
          <ac:grpSpMkLst>
            <pc:docMk/>
            <pc:sldMk cId="2282544582" sldId="551"/>
            <ac:grpSpMk id="214" creationId="{7E500F96-FBE1-FDEF-F4FD-F960B60CA938}"/>
          </ac:grpSpMkLst>
        </pc:grpChg>
        <pc:grpChg chg="mod">
          <ac:chgData name="Tang Dixin" userId="c4c30fe06e992111" providerId="LiveId" clId="{7AB0DFF9-2947-4BDA-B0F2-BE92F3C348F1}" dt="2023-04-10T22:45:12.233" v="55"/>
          <ac:grpSpMkLst>
            <pc:docMk/>
            <pc:sldMk cId="2282544582" sldId="551"/>
            <ac:grpSpMk id="217" creationId="{7846E56D-3B7B-F1FC-16A6-CFB244B598F7}"/>
          </ac:grpSpMkLst>
        </pc:grpChg>
        <pc:grpChg chg="add del mod">
          <ac:chgData name="Tang Dixin" userId="c4c30fe06e992111" providerId="LiveId" clId="{7AB0DFF9-2947-4BDA-B0F2-BE92F3C348F1}" dt="2023-04-10T22:50:50.852" v="96" actId="478"/>
          <ac:grpSpMkLst>
            <pc:docMk/>
            <pc:sldMk cId="2282544582" sldId="551"/>
            <ac:grpSpMk id="226" creationId="{D4EB1B32-0141-E50E-7B2A-F9A2F81FCEEF}"/>
          </ac:grpSpMkLst>
        </pc:grpChg>
        <pc:grpChg chg="mod">
          <ac:chgData name="Tang Dixin" userId="c4c30fe06e992111" providerId="LiveId" clId="{7AB0DFF9-2947-4BDA-B0F2-BE92F3C348F1}" dt="2023-04-10T22:45:21.135" v="59"/>
          <ac:grpSpMkLst>
            <pc:docMk/>
            <pc:sldMk cId="2282544582" sldId="551"/>
            <ac:grpSpMk id="227" creationId="{F9D2AAF7-2368-D68E-3309-5F5EF2A1C34A}"/>
          </ac:grpSpMkLst>
        </pc:grpChg>
        <pc:grpChg chg="mod">
          <ac:chgData name="Tang Dixin" userId="c4c30fe06e992111" providerId="LiveId" clId="{7AB0DFF9-2947-4BDA-B0F2-BE92F3C348F1}" dt="2023-04-10T22:45:21.135" v="59"/>
          <ac:grpSpMkLst>
            <pc:docMk/>
            <pc:sldMk cId="2282544582" sldId="551"/>
            <ac:grpSpMk id="230" creationId="{30C946BA-0A0A-E3FE-D88E-FE54024CE304}"/>
          </ac:grpSpMkLst>
        </pc:grpChg>
        <pc:grpChg chg="mod">
          <ac:chgData name="Tang Dixin" userId="c4c30fe06e992111" providerId="LiveId" clId="{7AB0DFF9-2947-4BDA-B0F2-BE92F3C348F1}" dt="2023-04-10T22:45:21.135" v="59"/>
          <ac:grpSpMkLst>
            <pc:docMk/>
            <pc:sldMk cId="2282544582" sldId="551"/>
            <ac:grpSpMk id="231" creationId="{B9D264A3-E7FF-FBF2-EE5A-4BAA5F65A121}"/>
          </ac:grpSpMkLst>
        </pc:grpChg>
        <pc:grpChg chg="del">
          <ac:chgData name="Tang Dixin" userId="c4c30fe06e992111" providerId="LiveId" clId="{7AB0DFF9-2947-4BDA-B0F2-BE92F3C348F1}" dt="2023-04-10T22:44:59.748" v="50" actId="478"/>
          <ac:grpSpMkLst>
            <pc:docMk/>
            <pc:sldMk cId="2282544582" sldId="551"/>
            <ac:grpSpMk id="233" creationId="{6074C963-4132-1F4C-4C22-E3895F21148C}"/>
          </ac:grpSpMkLst>
        </pc:grpChg>
        <pc:grpChg chg="del">
          <ac:chgData name="Tang Dixin" userId="c4c30fe06e992111" providerId="LiveId" clId="{7AB0DFF9-2947-4BDA-B0F2-BE92F3C348F1}" dt="2023-04-10T22:44:59.748" v="50" actId="478"/>
          <ac:grpSpMkLst>
            <pc:docMk/>
            <pc:sldMk cId="2282544582" sldId="551"/>
            <ac:grpSpMk id="234" creationId="{9CE9D5E4-8CF6-3E3B-B663-6220E9FD0F39}"/>
          </ac:grpSpMkLst>
        </pc:grpChg>
        <pc:grpChg chg="mod topLvl">
          <ac:chgData name="Tang Dixin" userId="c4c30fe06e992111" providerId="LiveId" clId="{7AB0DFF9-2947-4BDA-B0F2-BE92F3C348F1}" dt="2023-04-10T22:52:04.953" v="107" actId="164"/>
          <ac:grpSpMkLst>
            <pc:docMk/>
            <pc:sldMk cId="2282544582" sldId="551"/>
            <ac:grpSpMk id="236" creationId="{E4EC5116-04A8-C6F9-513E-79CE8433C259}"/>
          </ac:grpSpMkLst>
        </pc:grpChg>
        <pc:grpChg chg="mod">
          <ac:chgData name="Tang Dixin" userId="c4c30fe06e992111" providerId="LiveId" clId="{7AB0DFF9-2947-4BDA-B0F2-BE92F3C348F1}" dt="2023-04-10T22:51:04.106" v="97" actId="165"/>
          <ac:grpSpMkLst>
            <pc:docMk/>
            <pc:sldMk cId="2282544582" sldId="551"/>
            <ac:grpSpMk id="239" creationId="{2847D413-1731-8480-F7B0-E5FFC5564405}"/>
          </ac:grpSpMkLst>
        </pc:grpChg>
        <pc:grpChg chg="mod">
          <ac:chgData name="Tang Dixin" userId="c4c30fe06e992111" providerId="LiveId" clId="{7AB0DFF9-2947-4BDA-B0F2-BE92F3C348F1}" dt="2023-04-10T22:51:04.106" v="97" actId="165"/>
          <ac:grpSpMkLst>
            <pc:docMk/>
            <pc:sldMk cId="2282544582" sldId="551"/>
            <ac:grpSpMk id="240" creationId="{BB59ADB3-B20A-4FF1-1677-691A99E34327}"/>
          </ac:grpSpMkLst>
        </pc:grpChg>
        <pc:grpChg chg="mod">
          <ac:chgData name="Tang Dixin" userId="c4c30fe06e992111" providerId="LiveId" clId="{7AB0DFF9-2947-4BDA-B0F2-BE92F3C348F1}" dt="2023-04-10T22:51:04.106" v="97" actId="165"/>
          <ac:grpSpMkLst>
            <pc:docMk/>
            <pc:sldMk cId="2282544582" sldId="551"/>
            <ac:grpSpMk id="241" creationId="{4A094BF4-4D72-F7A2-FEFE-5FDC844F7B00}"/>
          </ac:grpSpMkLst>
        </pc:grpChg>
        <pc:grpChg chg="mod topLvl">
          <ac:chgData name="Tang Dixin" userId="c4c30fe06e992111" providerId="LiveId" clId="{7AB0DFF9-2947-4BDA-B0F2-BE92F3C348F1}" dt="2023-04-10T22:52:04.953" v="107" actId="164"/>
          <ac:grpSpMkLst>
            <pc:docMk/>
            <pc:sldMk cId="2282544582" sldId="551"/>
            <ac:grpSpMk id="250" creationId="{729E586D-6E53-235B-79F4-9ECB4DA55025}"/>
          </ac:grpSpMkLst>
        </pc:grpChg>
        <pc:grpChg chg="mod">
          <ac:chgData name="Tang Dixin" userId="c4c30fe06e992111" providerId="LiveId" clId="{7AB0DFF9-2947-4BDA-B0F2-BE92F3C348F1}" dt="2023-04-10T22:51:04.106" v="97" actId="165"/>
          <ac:grpSpMkLst>
            <pc:docMk/>
            <pc:sldMk cId="2282544582" sldId="551"/>
            <ac:grpSpMk id="253" creationId="{08A34B06-4F41-2D59-98B0-117225F18793}"/>
          </ac:grpSpMkLst>
        </pc:grpChg>
        <pc:grpChg chg="mod">
          <ac:chgData name="Tang Dixin" userId="c4c30fe06e992111" providerId="LiveId" clId="{7AB0DFF9-2947-4BDA-B0F2-BE92F3C348F1}" dt="2023-04-10T22:51:04.106" v="97" actId="165"/>
          <ac:grpSpMkLst>
            <pc:docMk/>
            <pc:sldMk cId="2282544582" sldId="551"/>
            <ac:grpSpMk id="254" creationId="{A54E24BE-F3C7-2F40-27C6-E2B79A122C96}"/>
          </ac:grpSpMkLst>
        </pc:grpChg>
        <pc:grpChg chg="mod">
          <ac:chgData name="Tang Dixin" userId="c4c30fe06e992111" providerId="LiveId" clId="{7AB0DFF9-2947-4BDA-B0F2-BE92F3C348F1}" dt="2023-04-10T22:51:04.106" v="97" actId="165"/>
          <ac:grpSpMkLst>
            <pc:docMk/>
            <pc:sldMk cId="2282544582" sldId="551"/>
            <ac:grpSpMk id="255" creationId="{62E27E4A-6017-3921-DDEF-BE6C6FA2C0B1}"/>
          </ac:grpSpMkLst>
        </pc:grpChg>
        <pc:grpChg chg="mod topLvl">
          <ac:chgData name="Tang Dixin" userId="c4c30fe06e992111" providerId="LiveId" clId="{7AB0DFF9-2947-4BDA-B0F2-BE92F3C348F1}" dt="2023-04-10T22:52:04.953" v="107" actId="164"/>
          <ac:grpSpMkLst>
            <pc:docMk/>
            <pc:sldMk cId="2282544582" sldId="551"/>
            <ac:grpSpMk id="262" creationId="{F4B8CF61-6A43-6B3A-0359-204247E608A3}"/>
          </ac:grpSpMkLst>
        </pc:grpChg>
        <pc:grpChg chg="mod">
          <ac:chgData name="Tang Dixin" userId="c4c30fe06e992111" providerId="LiveId" clId="{7AB0DFF9-2947-4BDA-B0F2-BE92F3C348F1}" dt="2023-04-10T22:51:04.106" v="97" actId="165"/>
          <ac:grpSpMkLst>
            <pc:docMk/>
            <pc:sldMk cId="2282544582" sldId="551"/>
            <ac:grpSpMk id="265" creationId="{2EB7DB77-8293-E3DD-4918-A12368C48054}"/>
          </ac:grpSpMkLst>
        </pc:grpChg>
        <pc:grpChg chg="mod">
          <ac:chgData name="Tang Dixin" userId="c4c30fe06e992111" providerId="LiveId" clId="{7AB0DFF9-2947-4BDA-B0F2-BE92F3C348F1}" dt="2023-04-10T22:51:04.106" v="97" actId="165"/>
          <ac:grpSpMkLst>
            <pc:docMk/>
            <pc:sldMk cId="2282544582" sldId="551"/>
            <ac:grpSpMk id="266" creationId="{DA7B2BEF-A241-C1D5-A0CE-545D6AF4D0D9}"/>
          </ac:grpSpMkLst>
        </pc:grpChg>
        <pc:grpChg chg="mod">
          <ac:chgData name="Tang Dixin" userId="c4c30fe06e992111" providerId="LiveId" clId="{7AB0DFF9-2947-4BDA-B0F2-BE92F3C348F1}" dt="2023-04-10T22:51:04.106" v="97" actId="165"/>
          <ac:grpSpMkLst>
            <pc:docMk/>
            <pc:sldMk cId="2282544582" sldId="551"/>
            <ac:grpSpMk id="267" creationId="{338F2EF6-F9D5-5FF4-B091-9117E15340AE}"/>
          </ac:grpSpMkLst>
        </pc:grpChg>
        <pc:grpChg chg="del mod">
          <ac:chgData name="Tang Dixin" userId="c4c30fe06e992111" providerId="LiveId" clId="{7AB0DFF9-2947-4BDA-B0F2-BE92F3C348F1}" dt="2023-04-10T22:51:04.106" v="97" actId="165"/>
          <ac:grpSpMkLst>
            <pc:docMk/>
            <pc:sldMk cId="2282544582" sldId="551"/>
            <ac:grpSpMk id="360" creationId="{E4241D4A-2849-3F24-491E-535FDE75A33A}"/>
          </ac:grpSpMkLst>
        </pc:grpChg>
        <pc:grpChg chg="del">
          <ac:chgData name="Tang Dixin" userId="c4c30fe06e992111" providerId="LiveId" clId="{7AB0DFF9-2947-4BDA-B0F2-BE92F3C348F1}" dt="2023-04-10T22:44:59.748" v="50" actId="478"/>
          <ac:grpSpMkLst>
            <pc:docMk/>
            <pc:sldMk cId="2282544582" sldId="551"/>
            <ac:grpSpMk id="373" creationId="{3C777DA6-3530-CF69-C885-AADA8ECB4576}"/>
          </ac:grpSpMkLst>
        </pc:grpChg>
        <pc:grpChg chg="del">
          <ac:chgData name="Tang Dixin" userId="c4c30fe06e992111" providerId="LiveId" clId="{7AB0DFF9-2947-4BDA-B0F2-BE92F3C348F1}" dt="2023-04-10T22:44:59.748" v="50" actId="478"/>
          <ac:grpSpMkLst>
            <pc:docMk/>
            <pc:sldMk cId="2282544582" sldId="551"/>
            <ac:grpSpMk id="376" creationId="{D2E2D9DE-7104-0BFC-C38B-6A741DF89182}"/>
          </ac:grpSpMkLst>
        </pc:grpChg>
        <pc:grpChg chg="del">
          <ac:chgData name="Tang Dixin" userId="c4c30fe06e992111" providerId="LiveId" clId="{7AB0DFF9-2947-4BDA-B0F2-BE92F3C348F1}" dt="2023-04-10T22:44:59.748" v="50" actId="478"/>
          <ac:grpSpMkLst>
            <pc:docMk/>
            <pc:sldMk cId="2282544582" sldId="551"/>
            <ac:grpSpMk id="379" creationId="{4808B972-1366-16CE-66C5-0C08E4A5FA09}"/>
          </ac:grpSpMkLst>
        </pc:grpChg>
        <pc:grpChg chg="del">
          <ac:chgData name="Tang Dixin" userId="c4c30fe06e992111" providerId="LiveId" clId="{7AB0DFF9-2947-4BDA-B0F2-BE92F3C348F1}" dt="2023-04-10T22:44:59.748" v="50" actId="478"/>
          <ac:grpSpMkLst>
            <pc:docMk/>
            <pc:sldMk cId="2282544582" sldId="551"/>
            <ac:grpSpMk id="380" creationId="{14B508D1-5326-94BC-8357-0366349C8CCB}"/>
          </ac:grpSpMkLst>
        </pc:grpChg>
        <pc:grpChg chg="mod">
          <ac:chgData name="Tang Dixin" userId="c4c30fe06e992111" providerId="LiveId" clId="{7AB0DFF9-2947-4BDA-B0F2-BE92F3C348F1}" dt="2023-04-10T22:45:21.135" v="59"/>
          <ac:grpSpMkLst>
            <pc:docMk/>
            <pc:sldMk cId="2282544582" sldId="551"/>
            <ac:grpSpMk id="381" creationId="{1CEA2F16-E81D-1C09-888B-B9FBEAE9F95F}"/>
          </ac:grpSpMkLst>
        </pc:grpChg>
        <pc:grpChg chg="mod">
          <ac:chgData name="Tang Dixin" userId="c4c30fe06e992111" providerId="LiveId" clId="{7AB0DFF9-2947-4BDA-B0F2-BE92F3C348F1}" dt="2023-04-10T22:45:21.135" v="59"/>
          <ac:grpSpMkLst>
            <pc:docMk/>
            <pc:sldMk cId="2282544582" sldId="551"/>
            <ac:grpSpMk id="382" creationId="{EB595BED-9E1F-DB38-8009-8C83615EAFAD}"/>
          </ac:grpSpMkLst>
        </pc:grpChg>
        <pc:grpChg chg="mod">
          <ac:chgData name="Tang Dixin" userId="c4c30fe06e992111" providerId="LiveId" clId="{7AB0DFF9-2947-4BDA-B0F2-BE92F3C348F1}" dt="2023-04-10T22:45:21.135" v="59"/>
          <ac:grpSpMkLst>
            <pc:docMk/>
            <pc:sldMk cId="2282544582" sldId="551"/>
            <ac:grpSpMk id="383" creationId="{B05AFC07-8565-559C-AF16-3FDAEDB3EECF}"/>
          </ac:grpSpMkLst>
        </pc:grpChg>
        <pc:grpChg chg="mod">
          <ac:chgData name="Tang Dixin" userId="c4c30fe06e992111" providerId="LiveId" clId="{7AB0DFF9-2947-4BDA-B0F2-BE92F3C348F1}" dt="2023-04-10T22:45:21.135" v="59"/>
          <ac:grpSpMkLst>
            <pc:docMk/>
            <pc:sldMk cId="2282544582" sldId="551"/>
            <ac:grpSpMk id="392" creationId="{2B1865BC-4CA9-02B8-DF3C-AE405F6E886E}"/>
          </ac:grpSpMkLst>
        </pc:grpChg>
        <pc:grpChg chg="mod">
          <ac:chgData name="Tang Dixin" userId="c4c30fe06e992111" providerId="LiveId" clId="{7AB0DFF9-2947-4BDA-B0F2-BE92F3C348F1}" dt="2023-04-10T22:45:21.135" v="59"/>
          <ac:grpSpMkLst>
            <pc:docMk/>
            <pc:sldMk cId="2282544582" sldId="551"/>
            <ac:grpSpMk id="393" creationId="{BF413B7C-F2A4-8036-3D72-0EAFEE4A3809}"/>
          </ac:grpSpMkLst>
        </pc:grpChg>
        <pc:grpChg chg="mod">
          <ac:chgData name="Tang Dixin" userId="c4c30fe06e992111" providerId="LiveId" clId="{7AB0DFF9-2947-4BDA-B0F2-BE92F3C348F1}" dt="2023-04-10T22:45:21.135" v="59"/>
          <ac:grpSpMkLst>
            <pc:docMk/>
            <pc:sldMk cId="2282544582" sldId="551"/>
            <ac:grpSpMk id="394" creationId="{4BB8DCE0-25C9-5CE0-3500-BBEC6E6C9296}"/>
          </ac:grpSpMkLst>
        </pc:grpChg>
        <pc:grpChg chg="mod">
          <ac:chgData name="Tang Dixin" userId="c4c30fe06e992111" providerId="LiveId" clId="{7AB0DFF9-2947-4BDA-B0F2-BE92F3C348F1}" dt="2023-04-10T22:45:21.135" v="59"/>
          <ac:grpSpMkLst>
            <pc:docMk/>
            <pc:sldMk cId="2282544582" sldId="551"/>
            <ac:grpSpMk id="403" creationId="{1105F5A4-4579-5B67-BBDD-4F7BF7813104}"/>
          </ac:grpSpMkLst>
        </pc:grpChg>
        <pc:grpChg chg="mod">
          <ac:chgData name="Tang Dixin" userId="c4c30fe06e992111" providerId="LiveId" clId="{7AB0DFF9-2947-4BDA-B0F2-BE92F3C348F1}" dt="2023-04-10T22:45:21.135" v="59"/>
          <ac:grpSpMkLst>
            <pc:docMk/>
            <pc:sldMk cId="2282544582" sldId="551"/>
            <ac:grpSpMk id="404" creationId="{F72A7791-E681-0D6D-CBD4-EB797A971023}"/>
          </ac:grpSpMkLst>
        </pc:grpChg>
        <pc:grpChg chg="mod">
          <ac:chgData name="Tang Dixin" userId="c4c30fe06e992111" providerId="LiveId" clId="{7AB0DFF9-2947-4BDA-B0F2-BE92F3C348F1}" dt="2023-04-10T22:45:21.135" v="59"/>
          <ac:grpSpMkLst>
            <pc:docMk/>
            <pc:sldMk cId="2282544582" sldId="551"/>
            <ac:grpSpMk id="405" creationId="{EF240E78-D602-98D6-393B-A46E78935999}"/>
          </ac:grpSpMkLst>
        </pc:grpChg>
        <pc:grpChg chg="add del mod">
          <ac:chgData name="Tang Dixin" userId="c4c30fe06e992111" providerId="LiveId" clId="{7AB0DFF9-2947-4BDA-B0F2-BE92F3C348F1}" dt="2023-04-10T22:50:50.852" v="96" actId="478"/>
          <ac:grpSpMkLst>
            <pc:docMk/>
            <pc:sldMk cId="2282544582" sldId="551"/>
            <ac:grpSpMk id="412" creationId="{501CA4B9-07FF-9E62-465A-DBAA88ED1F37}"/>
          </ac:grpSpMkLst>
        </pc:grpChg>
        <pc:grpChg chg="mod">
          <ac:chgData name="Tang Dixin" userId="c4c30fe06e992111" providerId="LiveId" clId="{7AB0DFF9-2947-4BDA-B0F2-BE92F3C348F1}" dt="2023-04-10T22:46:12.185" v="79"/>
          <ac:grpSpMkLst>
            <pc:docMk/>
            <pc:sldMk cId="2282544582" sldId="551"/>
            <ac:grpSpMk id="413" creationId="{1217A7DA-FA90-9F32-D013-37458F973406}"/>
          </ac:grpSpMkLst>
        </pc:grpChg>
        <pc:grpChg chg="mod">
          <ac:chgData name="Tang Dixin" userId="c4c30fe06e992111" providerId="LiveId" clId="{7AB0DFF9-2947-4BDA-B0F2-BE92F3C348F1}" dt="2023-04-10T22:46:12.185" v="79"/>
          <ac:grpSpMkLst>
            <pc:docMk/>
            <pc:sldMk cId="2282544582" sldId="551"/>
            <ac:grpSpMk id="416" creationId="{0481350B-9EC6-5777-8D13-CBC141A4687E}"/>
          </ac:grpSpMkLst>
        </pc:grpChg>
        <pc:grpChg chg="mod">
          <ac:chgData name="Tang Dixin" userId="c4c30fe06e992111" providerId="LiveId" clId="{7AB0DFF9-2947-4BDA-B0F2-BE92F3C348F1}" dt="2023-04-10T22:46:12.185" v="79"/>
          <ac:grpSpMkLst>
            <pc:docMk/>
            <pc:sldMk cId="2282544582" sldId="551"/>
            <ac:grpSpMk id="417" creationId="{3AFEA188-D6AA-159D-6B48-75B5142A99C1}"/>
          </ac:grpSpMkLst>
        </pc:grpChg>
        <pc:grpChg chg="mod">
          <ac:chgData name="Tang Dixin" userId="c4c30fe06e992111" providerId="LiveId" clId="{7AB0DFF9-2947-4BDA-B0F2-BE92F3C348F1}" dt="2023-04-10T22:46:12.185" v="79"/>
          <ac:grpSpMkLst>
            <pc:docMk/>
            <pc:sldMk cId="2282544582" sldId="551"/>
            <ac:grpSpMk id="429" creationId="{0A72BC9A-5E16-7770-60B1-67300F5B8490}"/>
          </ac:grpSpMkLst>
        </pc:grpChg>
        <pc:grpChg chg="mod">
          <ac:chgData name="Tang Dixin" userId="c4c30fe06e992111" providerId="LiveId" clId="{7AB0DFF9-2947-4BDA-B0F2-BE92F3C348F1}" dt="2023-04-10T22:46:12.185" v="79"/>
          <ac:grpSpMkLst>
            <pc:docMk/>
            <pc:sldMk cId="2282544582" sldId="551"/>
            <ac:grpSpMk id="430" creationId="{DED7F3EA-3BC5-D990-CE9E-6F328B9B3BC2}"/>
          </ac:grpSpMkLst>
        </pc:grpChg>
        <pc:grpChg chg="mod">
          <ac:chgData name="Tang Dixin" userId="c4c30fe06e992111" providerId="LiveId" clId="{7AB0DFF9-2947-4BDA-B0F2-BE92F3C348F1}" dt="2023-04-10T22:46:12.185" v="79"/>
          <ac:grpSpMkLst>
            <pc:docMk/>
            <pc:sldMk cId="2282544582" sldId="551"/>
            <ac:grpSpMk id="431" creationId="{7C88BA99-5B65-6F52-EA63-AF410FF3FC0B}"/>
          </ac:grpSpMkLst>
        </pc:grpChg>
        <pc:grpChg chg="mod">
          <ac:chgData name="Tang Dixin" userId="c4c30fe06e992111" providerId="LiveId" clId="{7AB0DFF9-2947-4BDA-B0F2-BE92F3C348F1}" dt="2023-04-10T22:46:12.185" v="79"/>
          <ac:grpSpMkLst>
            <pc:docMk/>
            <pc:sldMk cId="2282544582" sldId="551"/>
            <ac:grpSpMk id="440" creationId="{8C25554B-9D7A-5FC2-FCCE-EBE7CEC3914E}"/>
          </ac:grpSpMkLst>
        </pc:grpChg>
        <pc:grpChg chg="mod">
          <ac:chgData name="Tang Dixin" userId="c4c30fe06e992111" providerId="LiveId" clId="{7AB0DFF9-2947-4BDA-B0F2-BE92F3C348F1}" dt="2023-04-10T22:46:12.185" v="79"/>
          <ac:grpSpMkLst>
            <pc:docMk/>
            <pc:sldMk cId="2282544582" sldId="551"/>
            <ac:grpSpMk id="441" creationId="{97B601BE-2858-D7F6-5266-06F321BBD3B1}"/>
          </ac:grpSpMkLst>
        </pc:grpChg>
        <pc:grpChg chg="mod">
          <ac:chgData name="Tang Dixin" userId="c4c30fe06e992111" providerId="LiveId" clId="{7AB0DFF9-2947-4BDA-B0F2-BE92F3C348F1}" dt="2023-04-10T22:46:12.185" v="79"/>
          <ac:grpSpMkLst>
            <pc:docMk/>
            <pc:sldMk cId="2282544582" sldId="551"/>
            <ac:grpSpMk id="442" creationId="{EA64962C-5360-377A-535A-C8E72877B251}"/>
          </ac:grpSpMkLst>
        </pc:grpChg>
        <pc:grpChg chg="mod">
          <ac:chgData name="Tang Dixin" userId="c4c30fe06e992111" providerId="LiveId" clId="{7AB0DFF9-2947-4BDA-B0F2-BE92F3C348F1}" dt="2023-04-10T22:46:12.185" v="79"/>
          <ac:grpSpMkLst>
            <pc:docMk/>
            <pc:sldMk cId="2282544582" sldId="551"/>
            <ac:grpSpMk id="451" creationId="{2E7FE578-BB0A-55EE-D6C8-68CC35E4258B}"/>
          </ac:grpSpMkLst>
        </pc:grpChg>
        <pc:grpChg chg="mod">
          <ac:chgData name="Tang Dixin" userId="c4c30fe06e992111" providerId="LiveId" clId="{7AB0DFF9-2947-4BDA-B0F2-BE92F3C348F1}" dt="2023-04-10T22:46:12.185" v="79"/>
          <ac:grpSpMkLst>
            <pc:docMk/>
            <pc:sldMk cId="2282544582" sldId="551"/>
            <ac:grpSpMk id="452" creationId="{E1F49367-EF0A-DAFA-1493-047A6C59D4CC}"/>
          </ac:grpSpMkLst>
        </pc:grpChg>
        <pc:grpChg chg="mod">
          <ac:chgData name="Tang Dixin" userId="c4c30fe06e992111" providerId="LiveId" clId="{7AB0DFF9-2947-4BDA-B0F2-BE92F3C348F1}" dt="2023-04-10T22:46:12.185" v="79"/>
          <ac:grpSpMkLst>
            <pc:docMk/>
            <pc:sldMk cId="2282544582" sldId="551"/>
            <ac:grpSpMk id="453" creationId="{FF7734FD-5382-4704-DEF2-89B468EBC731}"/>
          </ac:grpSpMkLst>
        </pc:grpChg>
        <pc:grpChg chg="add mod">
          <ac:chgData name="Tang Dixin" userId="c4c30fe06e992111" providerId="LiveId" clId="{7AB0DFF9-2947-4BDA-B0F2-BE92F3C348F1}" dt="2023-04-10T23:06:20.225" v="197" actId="1038"/>
          <ac:grpSpMkLst>
            <pc:docMk/>
            <pc:sldMk cId="2282544582" sldId="551"/>
            <ac:grpSpMk id="460" creationId="{759C8296-8FEB-E2E2-B175-1D27AC9153F2}"/>
          </ac:grpSpMkLst>
        </pc:grpChg>
        <pc:grpChg chg="add del mod">
          <ac:chgData name="Tang Dixin" userId="c4c30fe06e992111" providerId="LiveId" clId="{7AB0DFF9-2947-4BDA-B0F2-BE92F3C348F1}" dt="2023-04-10T23:07:43.110" v="198" actId="165"/>
          <ac:grpSpMkLst>
            <pc:docMk/>
            <pc:sldMk cId="2282544582" sldId="551"/>
            <ac:grpSpMk id="463" creationId="{5FE4AFFC-0D9A-D023-7DE2-1C06A471F2DE}"/>
          </ac:grpSpMkLst>
        </pc:grpChg>
        <pc:grpChg chg="mod topLvl">
          <ac:chgData name="Tang Dixin" userId="c4c30fe06e992111" providerId="LiveId" clId="{7AB0DFF9-2947-4BDA-B0F2-BE92F3C348F1}" dt="2023-04-10T23:12:16.757" v="207" actId="164"/>
          <ac:grpSpMkLst>
            <pc:docMk/>
            <pc:sldMk cId="2282544582" sldId="551"/>
            <ac:grpSpMk id="464" creationId="{0A399EF7-1C3A-B870-6D66-2C904AFF4F62}"/>
          </ac:grpSpMkLst>
        </pc:grpChg>
        <pc:grpChg chg="mod topLvl">
          <ac:chgData name="Tang Dixin" userId="c4c30fe06e992111" providerId="LiveId" clId="{7AB0DFF9-2947-4BDA-B0F2-BE92F3C348F1}" dt="2023-04-10T23:12:16.757" v="207" actId="164"/>
          <ac:grpSpMkLst>
            <pc:docMk/>
            <pc:sldMk cId="2282544582" sldId="551"/>
            <ac:grpSpMk id="467" creationId="{AE9CFBA1-EB8A-AD05-1CCF-4FE69B4F0CB5}"/>
          </ac:grpSpMkLst>
        </pc:grpChg>
        <pc:grpChg chg="mod topLvl">
          <ac:chgData name="Tang Dixin" userId="c4c30fe06e992111" providerId="LiveId" clId="{7AB0DFF9-2947-4BDA-B0F2-BE92F3C348F1}" dt="2023-04-10T23:12:16.757" v="207" actId="164"/>
          <ac:grpSpMkLst>
            <pc:docMk/>
            <pc:sldMk cId="2282544582" sldId="551"/>
            <ac:grpSpMk id="468" creationId="{71973985-B120-3133-7C4A-7557C9595404}"/>
          </ac:grpSpMkLst>
        </pc:grpChg>
        <pc:grpChg chg="mod">
          <ac:chgData name="Tang Dixin" userId="c4c30fe06e992111" providerId="LiveId" clId="{7AB0DFF9-2947-4BDA-B0F2-BE92F3C348F1}" dt="2023-04-10T23:07:43.110" v="198" actId="165"/>
          <ac:grpSpMkLst>
            <pc:docMk/>
            <pc:sldMk cId="2282544582" sldId="551"/>
            <ac:grpSpMk id="480" creationId="{32281811-1B3E-CA74-A1C0-C7A4A5C280F7}"/>
          </ac:grpSpMkLst>
        </pc:grpChg>
        <pc:grpChg chg="mod">
          <ac:chgData name="Tang Dixin" userId="c4c30fe06e992111" providerId="LiveId" clId="{7AB0DFF9-2947-4BDA-B0F2-BE92F3C348F1}" dt="2023-04-10T23:07:43.110" v="198" actId="165"/>
          <ac:grpSpMkLst>
            <pc:docMk/>
            <pc:sldMk cId="2282544582" sldId="551"/>
            <ac:grpSpMk id="481" creationId="{80F0F643-14D5-1852-8001-6803E0486329}"/>
          </ac:grpSpMkLst>
        </pc:grpChg>
        <pc:grpChg chg="mod">
          <ac:chgData name="Tang Dixin" userId="c4c30fe06e992111" providerId="LiveId" clId="{7AB0DFF9-2947-4BDA-B0F2-BE92F3C348F1}" dt="2023-04-10T23:07:43.110" v="198" actId="165"/>
          <ac:grpSpMkLst>
            <pc:docMk/>
            <pc:sldMk cId="2282544582" sldId="551"/>
            <ac:grpSpMk id="482" creationId="{FD6F21B7-8BD7-0DC9-23EA-B5C6927A70AD}"/>
          </ac:grpSpMkLst>
        </pc:grpChg>
        <pc:grpChg chg="mod">
          <ac:chgData name="Tang Dixin" userId="c4c30fe06e992111" providerId="LiveId" clId="{7AB0DFF9-2947-4BDA-B0F2-BE92F3C348F1}" dt="2023-04-10T23:07:43.110" v="198" actId="165"/>
          <ac:grpSpMkLst>
            <pc:docMk/>
            <pc:sldMk cId="2282544582" sldId="551"/>
            <ac:grpSpMk id="491" creationId="{C5F9D8C3-8227-17E4-294F-6B677BF85A54}"/>
          </ac:grpSpMkLst>
        </pc:grpChg>
        <pc:grpChg chg="mod">
          <ac:chgData name="Tang Dixin" userId="c4c30fe06e992111" providerId="LiveId" clId="{7AB0DFF9-2947-4BDA-B0F2-BE92F3C348F1}" dt="2023-04-10T23:07:43.110" v="198" actId="165"/>
          <ac:grpSpMkLst>
            <pc:docMk/>
            <pc:sldMk cId="2282544582" sldId="551"/>
            <ac:grpSpMk id="492" creationId="{E98C1299-7C48-B5C6-ADE4-8489A62E7E03}"/>
          </ac:grpSpMkLst>
        </pc:grpChg>
        <pc:grpChg chg="mod">
          <ac:chgData name="Tang Dixin" userId="c4c30fe06e992111" providerId="LiveId" clId="{7AB0DFF9-2947-4BDA-B0F2-BE92F3C348F1}" dt="2023-04-10T23:07:43.110" v="198" actId="165"/>
          <ac:grpSpMkLst>
            <pc:docMk/>
            <pc:sldMk cId="2282544582" sldId="551"/>
            <ac:grpSpMk id="493" creationId="{F8722B24-6B91-EF29-0CE1-9806312F8DEC}"/>
          </ac:grpSpMkLst>
        </pc:grpChg>
        <pc:grpChg chg="mod">
          <ac:chgData name="Tang Dixin" userId="c4c30fe06e992111" providerId="LiveId" clId="{7AB0DFF9-2947-4BDA-B0F2-BE92F3C348F1}" dt="2023-04-10T23:07:43.110" v="198" actId="165"/>
          <ac:grpSpMkLst>
            <pc:docMk/>
            <pc:sldMk cId="2282544582" sldId="551"/>
            <ac:grpSpMk id="502" creationId="{20B5FCEC-C86E-6F19-B19D-6870FE7FDE7F}"/>
          </ac:grpSpMkLst>
        </pc:grpChg>
        <pc:grpChg chg="mod">
          <ac:chgData name="Tang Dixin" userId="c4c30fe06e992111" providerId="LiveId" clId="{7AB0DFF9-2947-4BDA-B0F2-BE92F3C348F1}" dt="2023-04-10T23:07:43.110" v="198" actId="165"/>
          <ac:grpSpMkLst>
            <pc:docMk/>
            <pc:sldMk cId="2282544582" sldId="551"/>
            <ac:grpSpMk id="503" creationId="{624A2341-EB97-00B3-A733-FEAC69EDF80D}"/>
          </ac:grpSpMkLst>
        </pc:grpChg>
        <pc:grpChg chg="mod">
          <ac:chgData name="Tang Dixin" userId="c4c30fe06e992111" providerId="LiveId" clId="{7AB0DFF9-2947-4BDA-B0F2-BE92F3C348F1}" dt="2023-04-10T23:07:43.110" v="198" actId="165"/>
          <ac:grpSpMkLst>
            <pc:docMk/>
            <pc:sldMk cId="2282544582" sldId="551"/>
            <ac:grpSpMk id="504" creationId="{7C7FD97F-9A78-06D3-425C-FEF79831785A}"/>
          </ac:grpSpMkLst>
        </pc:grpChg>
        <pc:grpChg chg="add mod">
          <ac:chgData name="Tang Dixin" userId="c4c30fe06e992111" providerId="LiveId" clId="{7AB0DFF9-2947-4BDA-B0F2-BE92F3C348F1}" dt="2023-04-10T23:06:20.225" v="197" actId="1038"/>
          <ac:grpSpMkLst>
            <pc:docMk/>
            <pc:sldMk cId="2282544582" sldId="551"/>
            <ac:grpSpMk id="514" creationId="{F0E095F7-3BCD-5412-FB77-BBC68DAF3797}"/>
          </ac:grpSpMkLst>
        </pc:grpChg>
        <pc:grpChg chg="mod">
          <ac:chgData name="Tang Dixin" userId="c4c30fe06e992111" providerId="LiveId" clId="{7AB0DFF9-2947-4BDA-B0F2-BE92F3C348F1}" dt="2023-04-10T22:57:29.952" v="135"/>
          <ac:grpSpMkLst>
            <pc:docMk/>
            <pc:sldMk cId="2282544582" sldId="551"/>
            <ac:grpSpMk id="515" creationId="{9247A86B-CB37-E2C7-355D-13870D77EDA0}"/>
          </ac:grpSpMkLst>
        </pc:grpChg>
        <pc:grpChg chg="mod">
          <ac:chgData name="Tang Dixin" userId="c4c30fe06e992111" providerId="LiveId" clId="{7AB0DFF9-2947-4BDA-B0F2-BE92F3C348F1}" dt="2023-04-10T22:57:29.952" v="135"/>
          <ac:grpSpMkLst>
            <pc:docMk/>
            <pc:sldMk cId="2282544582" sldId="551"/>
            <ac:grpSpMk id="518" creationId="{14049B34-09F6-99D4-CE13-373418BD02C3}"/>
          </ac:grpSpMkLst>
        </pc:grpChg>
        <pc:grpChg chg="mod">
          <ac:chgData name="Tang Dixin" userId="c4c30fe06e992111" providerId="LiveId" clId="{7AB0DFF9-2947-4BDA-B0F2-BE92F3C348F1}" dt="2023-04-10T22:57:29.952" v="135"/>
          <ac:grpSpMkLst>
            <pc:docMk/>
            <pc:sldMk cId="2282544582" sldId="551"/>
            <ac:grpSpMk id="519" creationId="{D3DC57E2-B7A4-1C47-BE27-E5D0C0A8841F}"/>
          </ac:grpSpMkLst>
        </pc:grpChg>
        <pc:grpChg chg="mod">
          <ac:chgData name="Tang Dixin" userId="c4c30fe06e992111" providerId="LiveId" clId="{7AB0DFF9-2947-4BDA-B0F2-BE92F3C348F1}" dt="2023-04-10T22:57:29.952" v="135"/>
          <ac:grpSpMkLst>
            <pc:docMk/>
            <pc:sldMk cId="2282544582" sldId="551"/>
            <ac:grpSpMk id="531" creationId="{F1642247-EDB3-17C6-0C2D-B0BB37DABDC8}"/>
          </ac:grpSpMkLst>
        </pc:grpChg>
        <pc:grpChg chg="mod">
          <ac:chgData name="Tang Dixin" userId="c4c30fe06e992111" providerId="LiveId" clId="{7AB0DFF9-2947-4BDA-B0F2-BE92F3C348F1}" dt="2023-04-10T22:57:29.952" v="135"/>
          <ac:grpSpMkLst>
            <pc:docMk/>
            <pc:sldMk cId="2282544582" sldId="551"/>
            <ac:grpSpMk id="532" creationId="{629EB3F9-A4C2-3813-CF4B-03EEE46B8045}"/>
          </ac:grpSpMkLst>
        </pc:grpChg>
        <pc:grpChg chg="mod">
          <ac:chgData name="Tang Dixin" userId="c4c30fe06e992111" providerId="LiveId" clId="{7AB0DFF9-2947-4BDA-B0F2-BE92F3C348F1}" dt="2023-04-10T22:57:29.952" v="135"/>
          <ac:grpSpMkLst>
            <pc:docMk/>
            <pc:sldMk cId="2282544582" sldId="551"/>
            <ac:grpSpMk id="533" creationId="{57F2DE8E-E1B0-4C3A-330C-AF498EE33BDF}"/>
          </ac:grpSpMkLst>
        </pc:grpChg>
        <pc:grpChg chg="mod">
          <ac:chgData name="Tang Dixin" userId="c4c30fe06e992111" providerId="LiveId" clId="{7AB0DFF9-2947-4BDA-B0F2-BE92F3C348F1}" dt="2023-04-10T22:57:29.952" v="135"/>
          <ac:grpSpMkLst>
            <pc:docMk/>
            <pc:sldMk cId="2282544582" sldId="551"/>
            <ac:grpSpMk id="542" creationId="{012DE60D-E989-468E-41CC-F8CCE6BF8AE0}"/>
          </ac:grpSpMkLst>
        </pc:grpChg>
        <pc:grpChg chg="mod">
          <ac:chgData name="Tang Dixin" userId="c4c30fe06e992111" providerId="LiveId" clId="{7AB0DFF9-2947-4BDA-B0F2-BE92F3C348F1}" dt="2023-04-10T22:57:29.952" v="135"/>
          <ac:grpSpMkLst>
            <pc:docMk/>
            <pc:sldMk cId="2282544582" sldId="551"/>
            <ac:grpSpMk id="543" creationId="{F7AF08BF-E100-1FB8-BFCB-50ABA81CEF28}"/>
          </ac:grpSpMkLst>
        </pc:grpChg>
        <pc:grpChg chg="mod">
          <ac:chgData name="Tang Dixin" userId="c4c30fe06e992111" providerId="LiveId" clId="{7AB0DFF9-2947-4BDA-B0F2-BE92F3C348F1}" dt="2023-04-10T22:57:29.952" v="135"/>
          <ac:grpSpMkLst>
            <pc:docMk/>
            <pc:sldMk cId="2282544582" sldId="551"/>
            <ac:grpSpMk id="544" creationId="{A9A110C9-16A1-DEAA-D6DB-50C23BBB914B}"/>
          </ac:grpSpMkLst>
        </pc:grpChg>
        <pc:grpChg chg="mod">
          <ac:chgData name="Tang Dixin" userId="c4c30fe06e992111" providerId="LiveId" clId="{7AB0DFF9-2947-4BDA-B0F2-BE92F3C348F1}" dt="2023-04-10T22:57:29.952" v="135"/>
          <ac:grpSpMkLst>
            <pc:docMk/>
            <pc:sldMk cId="2282544582" sldId="551"/>
            <ac:grpSpMk id="553" creationId="{C92567D7-2411-3257-2826-D9EFA094035A}"/>
          </ac:grpSpMkLst>
        </pc:grpChg>
        <pc:grpChg chg="mod">
          <ac:chgData name="Tang Dixin" userId="c4c30fe06e992111" providerId="LiveId" clId="{7AB0DFF9-2947-4BDA-B0F2-BE92F3C348F1}" dt="2023-04-10T22:57:29.952" v="135"/>
          <ac:grpSpMkLst>
            <pc:docMk/>
            <pc:sldMk cId="2282544582" sldId="551"/>
            <ac:grpSpMk id="554" creationId="{715D197D-12DA-EE36-E512-5EBE69796E18}"/>
          </ac:grpSpMkLst>
        </pc:grpChg>
        <pc:grpChg chg="mod">
          <ac:chgData name="Tang Dixin" userId="c4c30fe06e992111" providerId="LiveId" clId="{7AB0DFF9-2947-4BDA-B0F2-BE92F3C348F1}" dt="2023-04-10T22:57:29.952" v="135"/>
          <ac:grpSpMkLst>
            <pc:docMk/>
            <pc:sldMk cId="2282544582" sldId="551"/>
            <ac:grpSpMk id="555" creationId="{7A5770DA-BD2F-6218-9878-2ECA251479CB}"/>
          </ac:grpSpMkLst>
        </pc:grpChg>
        <pc:grpChg chg="add del mod">
          <ac:chgData name="Tang Dixin" userId="c4c30fe06e992111" providerId="LiveId" clId="{7AB0DFF9-2947-4BDA-B0F2-BE92F3C348F1}" dt="2023-04-10T23:21:52.649" v="265" actId="165"/>
          <ac:grpSpMkLst>
            <pc:docMk/>
            <pc:sldMk cId="2282544582" sldId="551"/>
            <ac:grpSpMk id="562" creationId="{93239591-5D09-1D6F-2653-8855C1AA1CEE}"/>
          </ac:grpSpMkLst>
        </pc:grpChg>
        <pc:grpChg chg="mod topLvl">
          <ac:chgData name="Tang Dixin" userId="c4c30fe06e992111" providerId="LiveId" clId="{7AB0DFF9-2947-4BDA-B0F2-BE92F3C348F1}" dt="2023-04-10T23:22:06.162" v="266" actId="164"/>
          <ac:grpSpMkLst>
            <pc:docMk/>
            <pc:sldMk cId="2282544582" sldId="551"/>
            <ac:grpSpMk id="563" creationId="{68CD14EE-7790-8B73-0046-6761C347445C}"/>
          </ac:grpSpMkLst>
        </pc:grpChg>
        <pc:grpChg chg="mod topLvl">
          <ac:chgData name="Tang Dixin" userId="c4c30fe06e992111" providerId="LiveId" clId="{7AB0DFF9-2947-4BDA-B0F2-BE92F3C348F1}" dt="2023-04-10T23:22:06.162" v="266" actId="164"/>
          <ac:grpSpMkLst>
            <pc:docMk/>
            <pc:sldMk cId="2282544582" sldId="551"/>
            <ac:grpSpMk id="566" creationId="{FC3316AD-2295-FEA8-1B2C-CFAF4AD6C9EF}"/>
          </ac:grpSpMkLst>
        </pc:grpChg>
        <pc:grpChg chg="mod topLvl">
          <ac:chgData name="Tang Dixin" userId="c4c30fe06e992111" providerId="LiveId" clId="{7AB0DFF9-2947-4BDA-B0F2-BE92F3C348F1}" dt="2023-04-10T23:21:52.649" v="265" actId="165"/>
          <ac:grpSpMkLst>
            <pc:docMk/>
            <pc:sldMk cId="2282544582" sldId="551"/>
            <ac:grpSpMk id="567" creationId="{13FCD577-1A73-4289-5A47-9372ED7E7DE7}"/>
          </ac:grpSpMkLst>
        </pc:grpChg>
        <pc:grpChg chg="mod">
          <ac:chgData name="Tang Dixin" userId="c4c30fe06e992111" providerId="LiveId" clId="{7AB0DFF9-2947-4BDA-B0F2-BE92F3C348F1}" dt="2023-04-10T23:21:52.649" v="265" actId="165"/>
          <ac:grpSpMkLst>
            <pc:docMk/>
            <pc:sldMk cId="2282544582" sldId="551"/>
            <ac:grpSpMk id="579" creationId="{D45C0F6C-893A-1B03-D850-4DC90BAF39A3}"/>
          </ac:grpSpMkLst>
        </pc:grpChg>
        <pc:grpChg chg="mod">
          <ac:chgData name="Tang Dixin" userId="c4c30fe06e992111" providerId="LiveId" clId="{7AB0DFF9-2947-4BDA-B0F2-BE92F3C348F1}" dt="2023-04-10T23:21:52.649" v="265" actId="165"/>
          <ac:grpSpMkLst>
            <pc:docMk/>
            <pc:sldMk cId="2282544582" sldId="551"/>
            <ac:grpSpMk id="580" creationId="{D672A0DC-A376-E011-6C83-01479E3F3279}"/>
          </ac:grpSpMkLst>
        </pc:grpChg>
        <pc:grpChg chg="mod">
          <ac:chgData name="Tang Dixin" userId="c4c30fe06e992111" providerId="LiveId" clId="{7AB0DFF9-2947-4BDA-B0F2-BE92F3C348F1}" dt="2023-04-10T23:21:52.649" v="265" actId="165"/>
          <ac:grpSpMkLst>
            <pc:docMk/>
            <pc:sldMk cId="2282544582" sldId="551"/>
            <ac:grpSpMk id="581" creationId="{F5D7B533-CD9E-694D-1EED-464A2F2F55FF}"/>
          </ac:grpSpMkLst>
        </pc:grpChg>
        <pc:grpChg chg="mod">
          <ac:chgData name="Tang Dixin" userId="c4c30fe06e992111" providerId="LiveId" clId="{7AB0DFF9-2947-4BDA-B0F2-BE92F3C348F1}" dt="2023-04-10T23:21:52.649" v="265" actId="165"/>
          <ac:grpSpMkLst>
            <pc:docMk/>
            <pc:sldMk cId="2282544582" sldId="551"/>
            <ac:grpSpMk id="590" creationId="{5EDF82E5-1A58-5374-27DE-CE2714185625}"/>
          </ac:grpSpMkLst>
        </pc:grpChg>
        <pc:grpChg chg="mod">
          <ac:chgData name="Tang Dixin" userId="c4c30fe06e992111" providerId="LiveId" clId="{7AB0DFF9-2947-4BDA-B0F2-BE92F3C348F1}" dt="2023-04-10T23:21:52.649" v="265" actId="165"/>
          <ac:grpSpMkLst>
            <pc:docMk/>
            <pc:sldMk cId="2282544582" sldId="551"/>
            <ac:grpSpMk id="591" creationId="{313535FD-9D3A-2E1D-9F2E-2AF3BD6D2EC2}"/>
          </ac:grpSpMkLst>
        </pc:grpChg>
        <pc:grpChg chg="mod">
          <ac:chgData name="Tang Dixin" userId="c4c30fe06e992111" providerId="LiveId" clId="{7AB0DFF9-2947-4BDA-B0F2-BE92F3C348F1}" dt="2023-04-10T23:21:52.649" v="265" actId="165"/>
          <ac:grpSpMkLst>
            <pc:docMk/>
            <pc:sldMk cId="2282544582" sldId="551"/>
            <ac:grpSpMk id="592" creationId="{DE532F4B-7DE9-3E33-2ACA-7559C4F134EA}"/>
          </ac:grpSpMkLst>
        </pc:grpChg>
        <pc:grpChg chg="mod">
          <ac:chgData name="Tang Dixin" userId="c4c30fe06e992111" providerId="LiveId" clId="{7AB0DFF9-2947-4BDA-B0F2-BE92F3C348F1}" dt="2023-04-10T23:21:52.649" v="265" actId="165"/>
          <ac:grpSpMkLst>
            <pc:docMk/>
            <pc:sldMk cId="2282544582" sldId="551"/>
            <ac:grpSpMk id="601" creationId="{2D4B3C43-405F-C150-F997-8EC561F855C7}"/>
          </ac:grpSpMkLst>
        </pc:grpChg>
        <pc:grpChg chg="mod">
          <ac:chgData name="Tang Dixin" userId="c4c30fe06e992111" providerId="LiveId" clId="{7AB0DFF9-2947-4BDA-B0F2-BE92F3C348F1}" dt="2023-04-10T23:21:52.649" v="265" actId="165"/>
          <ac:grpSpMkLst>
            <pc:docMk/>
            <pc:sldMk cId="2282544582" sldId="551"/>
            <ac:grpSpMk id="602" creationId="{A5F2E9FF-B56C-F144-9183-A10D0146CBB0}"/>
          </ac:grpSpMkLst>
        </pc:grpChg>
        <pc:grpChg chg="mod">
          <ac:chgData name="Tang Dixin" userId="c4c30fe06e992111" providerId="LiveId" clId="{7AB0DFF9-2947-4BDA-B0F2-BE92F3C348F1}" dt="2023-04-10T23:21:52.649" v="265" actId="165"/>
          <ac:grpSpMkLst>
            <pc:docMk/>
            <pc:sldMk cId="2282544582" sldId="551"/>
            <ac:grpSpMk id="603" creationId="{B7407349-01BC-D26D-6DAA-DCD2C1A17E69}"/>
          </ac:grpSpMkLst>
        </pc:grpChg>
        <pc:grpChg chg="add del mod">
          <ac:chgData name="Tang Dixin" userId="c4c30fe06e992111" providerId="LiveId" clId="{7AB0DFF9-2947-4BDA-B0F2-BE92F3C348F1}" dt="2023-04-10T22:57:45.790" v="139"/>
          <ac:grpSpMkLst>
            <pc:docMk/>
            <pc:sldMk cId="2282544582" sldId="551"/>
            <ac:grpSpMk id="610" creationId="{557ED4FC-45F6-9B64-8F18-B80EEA4C4B24}"/>
          </ac:grpSpMkLst>
        </pc:grpChg>
        <pc:grpChg chg="mod">
          <ac:chgData name="Tang Dixin" userId="c4c30fe06e992111" providerId="LiveId" clId="{7AB0DFF9-2947-4BDA-B0F2-BE92F3C348F1}" dt="2023-04-10T22:57:43.164" v="138"/>
          <ac:grpSpMkLst>
            <pc:docMk/>
            <pc:sldMk cId="2282544582" sldId="551"/>
            <ac:grpSpMk id="611" creationId="{8F58A991-D983-73AB-943F-52EFA7CEA7E1}"/>
          </ac:grpSpMkLst>
        </pc:grpChg>
        <pc:grpChg chg="mod">
          <ac:chgData name="Tang Dixin" userId="c4c30fe06e992111" providerId="LiveId" clId="{7AB0DFF9-2947-4BDA-B0F2-BE92F3C348F1}" dt="2023-04-10T22:57:43.164" v="138"/>
          <ac:grpSpMkLst>
            <pc:docMk/>
            <pc:sldMk cId="2282544582" sldId="551"/>
            <ac:grpSpMk id="614" creationId="{83C5DC1B-79F2-B60A-D991-CB55E7E6EE39}"/>
          </ac:grpSpMkLst>
        </pc:grpChg>
        <pc:grpChg chg="mod">
          <ac:chgData name="Tang Dixin" userId="c4c30fe06e992111" providerId="LiveId" clId="{7AB0DFF9-2947-4BDA-B0F2-BE92F3C348F1}" dt="2023-04-10T22:57:43.164" v="138"/>
          <ac:grpSpMkLst>
            <pc:docMk/>
            <pc:sldMk cId="2282544582" sldId="551"/>
            <ac:grpSpMk id="615" creationId="{A845EC26-51AF-5C9D-F19B-0945B36CE7F1}"/>
          </ac:grpSpMkLst>
        </pc:grpChg>
        <pc:grpChg chg="mod">
          <ac:chgData name="Tang Dixin" userId="c4c30fe06e992111" providerId="LiveId" clId="{7AB0DFF9-2947-4BDA-B0F2-BE92F3C348F1}" dt="2023-04-10T22:57:43.164" v="138"/>
          <ac:grpSpMkLst>
            <pc:docMk/>
            <pc:sldMk cId="2282544582" sldId="551"/>
            <ac:grpSpMk id="627" creationId="{3DEB17A3-E973-CFDB-4B14-622BDE2EA25D}"/>
          </ac:grpSpMkLst>
        </pc:grpChg>
        <pc:grpChg chg="mod">
          <ac:chgData name="Tang Dixin" userId="c4c30fe06e992111" providerId="LiveId" clId="{7AB0DFF9-2947-4BDA-B0F2-BE92F3C348F1}" dt="2023-04-10T22:57:43.164" v="138"/>
          <ac:grpSpMkLst>
            <pc:docMk/>
            <pc:sldMk cId="2282544582" sldId="551"/>
            <ac:grpSpMk id="628" creationId="{601C287C-D560-D9BC-F678-B050680D15ED}"/>
          </ac:grpSpMkLst>
        </pc:grpChg>
        <pc:grpChg chg="mod">
          <ac:chgData name="Tang Dixin" userId="c4c30fe06e992111" providerId="LiveId" clId="{7AB0DFF9-2947-4BDA-B0F2-BE92F3C348F1}" dt="2023-04-10T22:57:43.164" v="138"/>
          <ac:grpSpMkLst>
            <pc:docMk/>
            <pc:sldMk cId="2282544582" sldId="551"/>
            <ac:grpSpMk id="629" creationId="{AC5A0E77-6BF8-AF09-F715-3E9748865543}"/>
          </ac:grpSpMkLst>
        </pc:grpChg>
        <pc:grpChg chg="mod">
          <ac:chgData name="Tang Dixin" userId="c4c30fe06e992111" providerId="LiveId" clId="{7AB0DFF9-2947-4BDA-B0F2-BE92F3C348F1}" dt="2023-04-10T22:57:43.164" v="138"/>
          <ac:grpSpMkLst>
            <pc:docMk/>
            <pc:sldMk cId="2282544582" sldId="551"/>
            <ac:grpSpMk id="638" creationId="{64F7EF48-0472-EEEB-FCC8-ECA67A033279}"/>
          </ac:grpSpMkLst>
        </pc:grpChg>
        <pc:grpChg chg="mod">
          <ac:chgData name="Tang Dixin" userId="c4c30fe06e992111" providerId="LiveId" clId="{7AB0DFF9-2947-4BDA-B0F2-BE92F3C348F1}" dt="2023-04-10T22:57:43.164" v="138"/>
          <ac:grpSpMkLst>
            <pc:docMk/>
            <pc:sldMk cId="2282544582" sldId="551"/>
            <ac:grpSpMk id="639" creationId="{ED50E167-433C-E195-9E41-02B879931560}"/>
          </ac:grpSpMkLst>
        </pc:grpChg>
        <pc:grpChg chg="mod">
          <ac:chgData name="Tang Dixin" userId="c4c30fe06e992111" providerId="LiveId" clId="{7AB0DFF9-2947-4BDA-B0F2-BE92F3C348F1}" dt="2023-04-10T22:57:43.164" v="138"/>
          <ac:grpSpMkLst>
            <pc:docMk/>
            <pc:sldMk cId="2282544582" sldId="551"/>
            <ac:grpSpMk id="640" creationId="{9BDAB641-03C7-2BEE-62B5-FA72534E1C19}"/>
          </ac:grpSpMkLst>
        </pc:grpChg>
        <pc:grpChg chg="mod">
          <ac:chgData name="Tang Dixin" userId="c4c30fe06e992111" providerId="LiveId" clId="{7AB0DFF9-2947-4BDA-B0F2-BE92F3C348F1}" dt="2023-04-10T22:57:43.164" v="138"/>
          <ac:grpSpMkLst>
            <pc:docMk/>
            <pc:sldMk cId="2282544582" sldId="551"/>
            <ac:grpSpMk id="649" creationId="{7BE0A8E1-1315-9751-6959-6F437DAA8509}"/>
          </ac:grpSpMkLst>
        </pc:grpChg>
        <pc:grpChg chg="mod">
          <ac:chgData name="Tang Dixin" userId="c4c30fe06e992111" providerId="LiveId" clId="{7AB0DFF9-2947-4BDA-B0F2-BE92F3C348F1}" dt="2023-04-10T22:57:43.164" v="138"/>
          <ac:grpSpMkLst>
            <pc:docMk/>
            <pc:sldMk cId="2282544582" sldId="551"/>
            <ac:grpSpMk id="650" creationId="{E39B139B-E504-9FDC-AC51-892F6393F7E3}"/>
          </ac:grpSpMkLst>
        </pc:grpChg>
        <pc:grpChg chg="mod">
          <ac:chgData name="Tang Dixin" userId="c4c30fe06e992111" providerId="LiveId" clId="{7AB0DFF9-2947-4BDA-B0F2-BE92F3C348F1}" dt="2023-04-10T22:57:43.164" v="138"/>
          <ac:grpSpMkLst>
            <pc:docMk/>
            <pc:sldMk cId="2282544582" sldId="551"/>
            <ac:grpSpMk id="651" creationId="{73878C46-8D2A-D06C-3741-684A9E1199CD}"/>
          </ac:grpSpMkLst>
        </pc:grpChg>
        <pc:grpChg chg="add del mod">
          <ac:chgData name="Tang Dixin" userId="c4c30fe06e992111" providerId="LiveId" clId="{7AB0DFF9-2947-4BDA-B0F2-BE92F3C348F1}" dt="2023-04-10T22:57:45.790" v="139"/>
          <ac:grpSpMkLst>
            <pc:docMk/>
            <pc:sldMk cId="2282544582" sldId="551"/>
            <ac:grpSpMk id="658" creationId="{701A0101-868B-FC09-9057-ED9CBD3D13BD}"/>
          </ac:grpSpMkLst>
        </pc:grpChg>
        <pc:grpChg chg="mod">
          <ac:chgData name="Tang Dixin" userId="c4c30fe06e992111" providerId="LiveId" clId="{7AB0DFF9-2947-4BDA-B0F2-BE92F3C348F1}" dt="2023-04-10T22:57:43.164" v="138"/>
          <ac:grpSpMkLst>
            <pc:docMk/>
            <pc:sldMk cId="2282544582" sldId="551"/>
            <ac:grpSpMk id="659" creationId="{E23CDEC3-B4EE-B646-D766-CBDFED591765}"/>
          </ac:grpSpMkLst>
        </pc:grpChg>
        <pc:grpChg chg="mod">
          <ac:chgData name="Tang Dixin" userId="c4c30fe06e992111" providerId="LiveId" clId="{7AB0DFF9-2947-4BDA-B0F2-BE92F3C348F1}" dt="2023-04-10T22:57:43.164" v="138"/>
          <ac:grpSpMkLst>
            <pc:docMk/>
            <pc:sldMk cId="2282544582" sldId="551"/>
            <ac:grpSpMk id="662" creationId="{FCC06EDD-95E5-F6CB-B61D-B22C3FFA89C6}"/>
          </ac:grpSpMkLst>
        </pc:grpChg>
        <pc:grpChg chg="mod">
          <ac:chgData name="Tang Dixin" userId="c4c30fe06e992111" providerId="LiveId" clId="{7AB0DFF9-2947-4BDA-B0F2-BE92F3C348F1}" dt="2023-04-10T22:57:43.164" v="138"/>
          <ac:grpSpMkLst>
            <pc:docMk/>
            <pc:sldMk cId="2282544582" sldId="551"/>
            <ac:grpSpMk id="663" creationId="{A382C3E9-DE6B-F76C-91BD-638F332698A1}"/>
          </ac:grpSpMkLst>
        </pc:grpChg>
        <pc:grpChg chg="mod">
          <ac:chgData name="Tang Dixin" userId="c4c30fe06e992111" providerId="LiveId" clId="{7AB0DFF9-2947-4BDA-B0F2-BE92F3C348F1}" dt="2023-04-10T22:57:43.164" v="138"/>
          <ac:grpSpMkLst>
            <pc:docMk/>
            <pc:sldMk cId="2282544582" sldId="551"/>
            <ac:grpSpMk id="675" creationId="{C034CB32-BD6D-7290-6B86-1A6818BBA81F}"/>
          </ac:grpSpMkLst>
        </pc:grpChg>
        <pc:grpChg chg="mod">
          <ac:chgData name="Tang Dixin" userId="c4c30fe06e992111" providerId="LiveId" clId="{7AB0DFF9-2947-4BDA-B0F2-BE92F3C348F1}" dt="2023-04-10T22:57:43.164" v="138"/>
          <ac:grpSpMkLst>
            <pc:docMk/>
            <pc:sldMk cId="2282544582" sldId="551"/>
            <ac:grpSpMk id="676" creationId="{3B233D50-17DE-D91E-5CFD-79025EDC05E5}"/>
          </ac:grpSpMkLst>
        </pc:grpChg>
        <pc:grpChg chg="mod">
          <ac:chgData name="Tang Dixin" userId="c4c30fe06e992111" providerId="LiveId" clId="{7AB0DFF9-2947-4BDA-B0F2-BE92F3C348F1}" dt="2023-04-10T22:57:43.164" v="138"/>
          <ac:grpSpMkLst>
            <pc:docMk/>
            <pc:sldMk cId="2282544582" sldId="551"/>
            <ac:grpSpMk id="677" creationId="{B591B117-E317-8967-456E-B9CAB685018E}"/>
          </ac:grpSpMkLst>
        </pc:grpChg>
        <pc:grpChg chg="mod">
          <ac:chgData name="Tang Dixin" userId="c4c30fe06e992111" providerId="LiveId" clId="{7AB0DFF9-2947-4BDA-B0F2-BE92F3C348F1}" dt="2023-04-10T22:57:43.164" v="138"/>
          <ac:grpSpMkLst>
            <pc:docMk/>
            <pc:sldMk cId="2282544582" sldId="551"/>
            <ac:grpSpMk id="686" creationId="{CAD29C03-899D-1D25-9E27-851AEAC9B258}"/>
          </ac:grpSpMkLst>
        </pc:grpChg>
        <pc:grpChg chg="mod">
          <ac:chgData name="Tang Dixin" userId="c4c30fe06e992111" providerId="LiveId" clId="{7AB0DFF9-2947-4BDA-B0F2-BE92F3C348F1}" dt="2023-04-10T22:57:43.164" v="138"/>
          <ac:grpSpMkLst>
            <pc:docMk/>
            <pc:sldMk cId="2282544582" sldId="551"/>
            <ac:grpSpMk id="687" creationId="{D99429A1-A087-587A-536D-41054EE4D751}"/>
          </ac:grpSpMkLst>
        </pc:grpChg>
        <pc:grpChg chg="mod">
          <ac:chgData name="Tang Dixin" userId="c4c30fe06e992111" providerId="LiveId" clId="{7AB0DFF9-2947-4BDA-B0F2-BE92F3C348F1}" dt="2023-04-10T22:57:43.164" v="138"/>
          <ac:grpSpMkLst>
            <pc:docMk/>
            <pc:sldMk cId="2282544582" sldId="551"/>
            <ac:grpSpMk id="688" creationId="{8C6B142E-CA8B-B0BF-A577-84BEC30F72B7}"/>
          </ac:grpSpMkLst>
        </pc:grpChg>
        <pc:grpChg chg="mod">
          <ac:chgData name="Tang Dixin" userId="c4c30fe06e992111" providerId="LiveId" clId="{7AB0DFF9-2947-4BDA-B0F2-BE92F3C348F1}" dt="2023-04-10T22:57:43.164" v="138"/>
          <ac:grpSpMkLst>
            <pc:docMk/>
            <pc:sldMk cId="2282544582" sldId="551"/>
            <ac:grpSpMk id="697" creationId="{1C734285-17A3-24AE-3585-DA516DADF257}"/>
          </ac:grpSpMkLst>
        </pc:grpChg>
        <pc:grpChg chg="mod">
          <ac:chgData name="Tang Dixin" userId="c4c30fe06e992111" providerId="LiveId" clId="{7AB0DFF9-2947-4BDA-B0F2-BE92F3C348F1}" dt="2023-04-10T22:57:43.164" v="138"/>
          <ac:grpSpMkLst>
            <pc:docMk/>
            <pc:sldMk cId="2282544582" sldId="551"/>
            <ac:grpSpMk id="698" creationId="{93CC59D0-3B3F-FD68-65D7-84A144CF1DEC}"/>
          </ac:grpSpMkLst>
        </pc:grpChg>
        <pc:grpChg chg="mod">
          <ac:chgData name="Tang Dixin" userId="c4c30fe06e992111" providerId="LiveId" clId="{7AB0DFF9-2947-4BDA-B0F2-BE92F3C348F1}" dt="2023-04-10T22:57:43.164" v="138"/>
          <ac:grpSpMkLst>
            <pc:docMk/>
            <pc:sldMk cId="2282544582" sldId="551"/>
            <ac:grpSpMk id="699" creationId="{506E4D30-0CA3-EF4B-01AF-F498A6D87598}"/>
          </ac:grpSpMkLst>
        </pc:grpChg>
        <pc:grpChg chg="add del mod">
          <ac:chgData name="Tang Dixin" userId="c4c30fe06e992111" providerId="LiveId" clId="{7AB0DFF9-2947-4BDA-B0F2-BE92F3C348F1}" dt="2023-04-10T23:22:43.815" v="270" actId="165"/>
          <ac:grpSpMkLst>
            <pc:docMk/>
            <pc:sldMk cId="2282544582" sldId="551"/>
            <ac:grpSpMk id="706" creationId="{11F90BE9-324F-0C74-BD91-AC21528C7E1E}"/>
          </ac:grpSpMkLst>
        </pc:grpChg>
        <pc:grpChg chg="mod topLvl">
          <ac:chgData name="Tang Dixin" userId="c4c30fe06e992111" providerId="LiveId" clId="{7AB0DFF9-2947-4BDA-B0F2-BE92F3C348F1}" dt="2023-04-10T23:22:57.899" v="271" actId="164"/>
          <ac:grpSpMkLst>
            <pc:docMk/>
            <pc:sldMk cId="2282544582" sldId="551"/>
            <ac:grpSpMk id="707" creationId="{0975C9E6-8439-13E4-957C-3F34721D0B15}"/>
          </ac:grpSpMkLst>
        </pc:grpChg>
        <pc:grpChg chg="mod topLvl">
          <ac:chgData name="Tang Dixin" userId="c4c30fe06e992111" providerId="LiveId" clId="{7AB0DFF9-2947-4BDA-B0F2-BE92F3C348F1}" dt="2023-04-10T23:22:57.899" v="271" actId="164"/>
          <ac:grpSpMkLst>
            <pc:docMk/>
            <pc:sldMk cId="2282544582" sldId="551"/>
            <ac:grpSpMk id="710" creationId="{8431EEA8-18D7-FFF6-729A-495117CF41B0}"/>
          </ac:grpSpMkLst>
        </pc:grpChg>
        <pc:grpChg chg="mod topLvl">
          <ac:chgData name="Tang Dixin" userId="c4c30fe06e992111" providerId="LiveId" clId="{7AB0DFF9-2947-4BDA-B0F2-BE92F3C348F1}" dt="2023-04-10T23:22:43.815" v="270" actId="165"/>
          <ac:grpSpMkLst>
            <pc:docMk/>
            <pc:sldMk cId="2282544582" sldId="551"/>
            <ac:grpSpMk id="711" creationId="{5618C992-7588-2B79-9747-9E4AC1032339}"/>
          </ac:grpSpMkLst>
        </pc:grpChg>
        <pc:grpChg chg="mod">
          <ac:chgData name="Tang Dixin" userId="c4c30fe06e992111" providerId="LiveId" clId="{7AB0DFF9-2947-4BDA-B0F2-BE92F3C348F1}" dt="2023-04-10T23:22:43.815" v="270" actId="165"/>
          <ac:grpSpMkLst>
            <pc:docMk/>
            <pc:sldMk cId="2282544582" sldId="551"/>
            <ac:grpSpMk id="723" creationId="{98B40509-5760-8233-5771-4D96DC8DA6AC}"/>
          </ac:grpSpMkLst>
        </pc:grpChg>
        <pc:grpChg chg="mod">
          <ac:chgData name="Tang Dixin" userId="c4c30fe06e992111" providerId="LiveId" clId="{7AB0DFF9-2947-4BDA-B0F2-BE92F3C348F1}" dt="2023-04-10T23:22:43.815" v="270" actId="165"/>
          <ac:grpSpMkLst>
            <pc:docMk/>
            <pc:sldMk cId="2282544582" sldId="551"/>
            <ac:grpSpMk id="724" creationId="{6193829C-7D38-9619-F1EE-E2BB9FBA03FF}"/>
          </ac:grpSpMkLst>
        </pc:grpChg>
        <pc:grpChg chg="mod">
          <ac:chgData name="Tang Dixin" userId="c4c30fe06e992111" providerId="LiveId" clId="{7AB0DFF9-2947-4BDA-B0F2-BE92F3C348F1}" dt="2023-04-10T23:22:43.815" v="270" actId="165"/>
          <ac:grpSpMkLst>
            <pc:docMk/>
            <pc:sldMk cId="2282544582" sldId="551"/>
            <ac:grpSpMk id="725" creationId="{89162325-67B1-C2D8-C027-4D067CB52870}"/>
          </ac:grpSpMkLst>
        </pc:grpChg>
        <pc:grpChg chg="mod">
          <ac:chgData name="Tang Dixin" userId="c4c30fe06e992111" providerId="LiveId" clId="{7AB0DFF9-2947-4BDA-B0F2-BE92F3C348F1}" dt="2023-04-10T23:22:43.815" v="270" actId="165"/>
          <ac:grpSpMkLst>
            <pc:docMk/>
            <pc:sldMk cId="2282544582" sldId="551"/>
            <ac:grpSpMk id="734" creationId="{D8A8F589-C3E9-7CC7-26F0-17D2615F9FF7}"/>
          </ac:grpSpMkLst>
        </pc:grpChg>
        <pc:grpChg chg="mod">
          <ac:chgData name="Tang Dixin" userId="c4c30fe06e992111" providerId="LiveId" clId="{7AB0DFF9-2947-4BDA-B0F2-BE92F3C348F1}" dt="2023-04-10T23:22:43.815" v="270" actId="165"/>
          <ac:grpSpMkLst>
            <pc:docMk/>
            <pc:sldMk cId="2282544582" sldId="551"/>
            <ac:grpSpMk id="735" creationId="{E85F6D84-8D64-118E-441F-C8A83ADE1789}"/>
          </ac:grpSpMkLst>
        </pc:grpChg>
        <pc:grpChg chg="mod">
          <ac:chgData name="Tang Dixin" userId="c4c30fe06e992111" providerId="LiveId" clId="{7AB0DFF9-2947-4BDA-B0F2-BE92F3C348F1}" dt="2023-04-10T23:22:43.815" v="270" actId="165"/>
          <ac:grpSpMkLst>
            <pc:docMk/>
            <pc:sldMk cId="2282544582" sldId="551"/>
            <ac:grpSpMk id="736" creationId="{B0E8F3D0-E802-F1C3-0E8B-D8D0559EC39D}"/>
          </ac:grpSpMkLst>
        </pc:grpChg>
        <pc:grpChg chg="mod">
          <ac:chgData name="Tang Dixin" userId="c4c30fe06e992111" providerId="LiveId" clId="{7AB0DFF9-2947-4BDA-B0F2-BE92F3C348F1}" dt="2023-04-10T23:22:43.815" v="270" actId="165"/>
          <ac:grpSpMkLst>
            <pc:docMk/>
            <pc:sldMk cId="2282544582" sldId="551"/>
            <ac:grpSpMk id="745" creationId="{A5CCF125-72E5-455D-07A0-D0E7E4847933}"/>
          </ac:grpSpMkLst>
        </pc:grpChg>
        <pc:grpChg chg="mod">
          <ac:chgData name="Tang Dixin" userId="c4c30fe06e992111" providerId="LiveId" clId="{7AB0DFF9-2947-4BDA-B0F2-BE92F3C348F1}" dt="2023-04-10T23:22:43.815" v="270" actId="165"/>
          <ac:grpSpMkLst>
            <pc:docMk/>
            <pc:sldMk cId="2282544582" sldId="551"/>
            <ac:grpSpMk id="746" creationId="{316D3F6F-F4F1-F79E-B29B-7880D68EB8FF}"/>
          </ac:grpSpMkLst>
        </pc:grpChg>
        <pc:grpChg chg="mod">
          <ac:chgData name="Tang Dixin" userId="c4c30fe06e992111" providerId="LiveId" clId="{7AB0DFF9-2947-4BDA-B0F2-BE92F3C348F1}" dt="2023-04-10T23:22:43.815" v="270" actId="165"/>
          <ac:grpSpMkLst>
            <pc:docMk/>
            <pc:sldMk cId="2282544582" sldId="551"/>
            <ac:grpSpMk id="747" creationId="{B4901A07-CDF5-214B-F89B-B8450166BA28}"/>
          </ac:grpSpMkLst>
        </pc:grpChg>
        <pc:grpChg chg="add mod">
          <ac:chgData name="Tang Dixin" userId="c4c30fe06e992111" providerId="LiveId" clId="{7AB0DFF9-2947-4BDA-B0F2-BE92F3C348F1}" dt="2023-04-10T23:06:20.225" v="197" actId="1038"/>
          <ac:grpSpMkLst>
            <pc:docMk/>
            <pc:sldMk cId="2282544582" sldId="551"/>
            <ac:grpSpMk id="754" creationId="{66A39CA1-A139-1C4D-BD2C-C040D2706416}"/>
          </ac:grpSpMkLst>
        </pc:grpChg>
        <pc:grpChg chg="mod">
          <ac:chgData name="Tang Dixin" userId="c4c30fe06e992111" providerId="LiveId" clId="{7AB0DFF9-2947-4BDA-B0F2-BE92F3C348F1}" dt="2023-04-10T22:57:49.022" v="140"/>
          <ac:grpSpMkLst>
            <pc:docMk/>
            <pc:sldMk cId="2282544582" sldId="551"/>
            <ac:grpSpMk id="755" creationId="{9EBFD7BA-FBAF-89F4-F772-87B3AB4C0BAE}"/>
          </ac:grpSpMkLst>
        </pc:grpChg>
        <pc:grpChg chg="mod">
          <ac:chgData name="Tang Dixin" userId="c4c30fe06e992111" providerId="LiveId" clId="{7AB0DFF9-2947-4BDA-B0F2-BE92F3C348F1}" dt="2023-04-10T22:57:49.022" v="140"/>
          <ac:grpSpMkLst>
            <pc:docMk/>
            <pc:sldMk cId="2282544582" sldId="551"/>
            <ac:grpSpMk id="758" creationId="{2ADD4C83-249E-A8F5-78B1-73FE029FFB15}"/>
          </ac:grpSpMkLst>
        </pc:grpChg>
        <pc:grpChg chg="mod">
          <ac:chgData name="Tang Dixin" userId="c4c30fe06e992111" providerId="LiveId" clId="{7AB0DFF9-2947-4BDA-B0F2-BE92F3C348F1}" dt="2023-04-10T22:57:49.022" v="140"/>
          <ac:grpSpMkLst>
            <pc:docMk/>
            <pc:sldMk cId="2282544582" sldId="551"/>
            <ac:grpSpMk id="759" creationId="{37FF9B74-0369-B78B-0364-9B96472C25EF}"/>
          </ac:grpSpMkLst>
        </pc:grpChg>
        <pc:grpChg chg="mod">
          <ac:chgData name="Tang Dixin" userId="c4c30fe06e992111" providerId="LiveId" clId="{7AB0DFF9-2947-4BDA-B0F2-BE92F3C348F1}" dt="2023-04-10T22:57:49.022" v="140"/>
          <ac:grpSpMkLst>
            <pc:docMk/>
            <pc:sldMk cId="2282544582" sldId="551"/>
            <ac:grpSpMk id="771" creationId="{5549A96C-59BF-B764-1356-05E51D0B8235}"/>
          </ac:grpSpMkLst>
        </pc:grpChg>
        <pc:grpChg chg="mod">
          <ac:chgData name="Tang Dixin" userId="c4c30fe06e992111" providerId="LiveId" clId="{7AB0DFF9-2947-4BDA-B0F2-BE92F3C348F1}" dt="2023-04-10T22:57:49.022" v="140"/>
          <ac:grpSpMkLst>
            <pc:docMk/>
            <pc:sldMk cId="2282544582" sldId="551"/>
            <ac:grpSpMk id="772" creationId="{B395612A-2937-2BBD-6CEF-DFC0AED1D435}"/>
          </ac:grpSpMkLst>
        </pc:grpChg>
        <pc:grpChg chg="mod">
          <ac:chgData name="Tang Dixin" userId="c4c30fe06e992111" providerId="LiveId" clId="{7AB0DFF9-2947-4BDA-B0F2-BE92F3C348F1}" dt="2023-04-10T22:57:49.022" v="140"/>
          <ac:grpSpMkLst>
            <pc:docMk/>
            <pc:sldMk cId="2282544582" sldId="551"/>
            <ac:grpSpMk id="773" creationId="{07FFE6EE-8F66-0982-C773-2AD392934D5E}"/>
          </ac:grpSpMkLst>
        </pc:grpChg>
        <pc:grpChg chg="mod">
          <ac:chgData name="Tang Dixin" userId="c4c30fe06e992111" providerId="LiveId" clId="{7AB0DFF9-2947-4BDA-B0F2-BE92F3C348F1}" dt="2023-04-10T22:57:49.022" v="140"/>
          <ac:grpSpMkLst>
            <pc:docMk/>
            <pc:sldMk cId="2282544582" sldId="551"/>
            <ac:grpSpMk id="782" creationId="{BE4E189D-4FC6-5269-00BE-1A15FAA24EB9}"/>
          </ac:grpSpMkLst>
        </pc:grpChg>
        <pc:grpChg chg="mod">
          <ac:chgData name="Tang Dixin" userId="c4c30fe06e992111" providerId="LiveId" clId="{7AB0DFF9-2947-4BDA-B0F2-BE92F3C348F1}" dt="2023-04-10T22:57:49.022" v="140"/>
          <ac:grpSpMkLst>
            <pc:docMk/>
            <pc:sldMk cId="2282544582" sldId="551"/>
            <ac:grpSpMk id="783" creationId="{9A74FC5A-29D9-A2FA-CB6A-62689C3A57FA}"/>
          </ac:grpSpMkLst>
        </pc:grpChg>
        <pc:grpChg chg="mod">
          <ac:chgData name="Tang Dixin" userId="c4c30fe06e992111" providerId="LiveId" clId="{7AB0DFF9-2947-4BDA-B0F2-BE92F3C348F1}" dt="2023-04-10T22:57:49.022" v="140"/>
          <ac:grpSpMkLst>
            <pc:docMk/>
            <pc:sldMk cId="2282544582" sldId="551"/>
            <ac:grpSpMk id="784" creationId="{4F488E34-1F27-7E60-A15E-AE75A9A4F333}"/>
          </ac:grpSpMkLst>
        </pc:grpChg>
        <pc:grpChg chg="mod">
          <ac:chgData name="Tang Dixin" userId="c4c30fe06e992111" providerId="LiveId" clId="{7AB0DFF9-2947-4BDA-B0F2-BE92F3C348F1}" dt="2023-04-10T22:57:49.022" v="140"/>
          <ac:grpSpMkLst>
            <pc:docMk/>
            <pc:sldMk cId="2282544582" sldId="551"/>
            <ac:grpSpMk id="793" creationId="{A3E6DEE9-359E-2E4A-724F-3E7ED35C21D9}"/>
          </ac:grpSpMkLst>
        </pc:grpChg>
        <pc:grpChg chg="mod">
          <ac:chgData name="Tang Dixin" userId="c4c30fe06e992111" providerId="LiveId" clId="{7AB0DFF9-2947-4BDA-B0F2-BE92F3C348F1}" dt="2023-04-10T22:57:49.022" v="140"/>
          <ac:grpSpMkLst>
            <pc:docMk/>
            <pc:sldMk cId="2282544582" sldId="551"/>
            <ac:grpSpMk id="794" creationId="{C1C3CAC0-E05E-BA12-78E7-F05E485A33C6}"/>
          </ac:grpSpMkLst>
        </pc:grpChg>
        <pc:grpChg chg="mod">
          <ac:chgData name="Tang Dixin" userId="c4c30fe06e992111" providerId="LiveId" clId="{7AB0DFF9-2947-4BDA-B0F2-BE92F3C348F1}" dt="2023-04-10T22:57:49.022" v="140"/>
          <ac:grpSpMkLst>
            <pc:docMk/>
            <pc:sldMk cId="2282544582" sldId="551"/>
            <ac:grpSpMk id="795" creationId="{435ABD11-8622-FF26-541A-9A40E925FF6F}"/>
          </ac:grpSpMkLst>
        </pc:grpChg>
        <pc:grpChg chg="add mod">
          <ac:chgData name="Tang Dixin" userId="c4c30fe06e992111" providerId="LiveId" clId="{7AB0DFF9-2947-4BDA-B0F2-BE92F3C348F1}" dt="2023-04-10T23:12:16.757" v="207" actId="164"/>
          <ac:grpSpMkLst>
            <pc:docMk/>
            <pc:sldMk cId="2282544582" sldId="551"/>
            <ac:grpSpMk id="806" creationId="{F49B4303-B437-8F2D-E2EB-52D1352F5AAA}"/>
          </ac:grpSpMkLst>
        </pc:grpChg>
        <pc:grpChg chg="add mod">
          <ac:chgData name="Tang Dixin" userId="c4c30fe06e992111" providerId="LiveId" clId="{7AB0DFF9-2947-4BDA-B0F2-BE92F3C348F1}" dt="2023-04-10T23:22:06.162" v="266" actId="164"/>
          <ac:grpSpMkLst>
            <pc:docMk/>
            <pc:sldMk cId="2282544582" sldId="551"/>
            <ac:grpSpMk id="809" creationId="{A2847992-A451-9B66-C162-DA9C02FBF504}"/>
          </ac:grpSpMkLst>
        </pc:grpChg>
        <pc:grpChg chg="add mod">
          <ac:chgData name="Tang Dixin" userId="c4c30fe06e992111" providerId="LiveId" clId="{7AB0DFF9-2947-4BDA-B0F2-BE92F3C348F1}" dt="2023-04-10T23:22:57.899" v="271" actId="164"/>
          <ac:grpSpMkLst>
            <pc:docMk/>
            <pc:sldMk cId="2282544582" sldId="551"/>
            <ac:grpSpMk id="810" creationId="{E657D58B-35BD-89A7-59D8-641957078CE9}"/>
          </ac:grpSpMkLst>
        </pc:grpChg>
        <pc:grpChg chg="add mod">
          <ac:chgData name="Tang Dixin" userId="c4c30fe06e992111" providerId="LiveId" clId="{7AB0DFF9-2947-4BDA-B0F2-BE92F3C348F1}" dt="2023-04-10T23:27:29.721" v="293" actId="1076"/>
          <ac:grpSpMkLst>
            <pc:docMk/>
            <pc:sldMk cId="2282544582" sldId="551"/>
            <ac:grpSpMk id="811" creationId="{994C4D8C-E1E1-E853-BA27-3C249F5F5569}"/>
          </ac:grpSpMkLst>
        </pc:grpChg>
        <pc:grpChg chg="add mod">
          <ac:chgData name="Tang Dixin" userId="c4c30fe06e992111" providerId="LiveId" clId="{7AB0DFF9-2947-4BDA-B0F2-BE92F3C348F1}" dt="2023-04-10T23:27:29.721" v="293" actId="1076"/>
          <ac:grpSpMkLst>
            <pc:docMk/>
            <pc:sldMk cId="2282544582" sldId="551"/>
            <ac:grpSpMk id="814" creationId="{F18A9B5D-2E88-78F0-C96E-F4E7EE2D07C1}"/>
          </ac:grpSpMkLst>
        </pc:grpChg>
        <pc:picChg chg="mod">
          <ac:chgData name="Tang Dixin" userId="c4c30fe06e992111" providerId="LiveId" clId="{7AB0DFF9-2947-4BDA-B0F2-BE92F3C348F1}" dt="2023-04-10T22:45:03.043" v="51"/>
          <ac:picMkLst>
            <pc:docMk/>
            <pc:sldMk cId="2282544582" sldId="551"/>
            <ac:picMk id="11" creationId="{5B657DB3-8E0D-DD8A-714B-FA5DDD4A739A}"/>
          </ac:picMkLst>
        </pc:picChg>
        <pc:picChg chg="mod">
          <ac:chgData name="Tang Dixin" userId="c4c30fe06e992111" providerId="LiveId" clId="{7AB0DFF9-2947-4BDA-B0F2-BE92F3C348F1}" dt="2023-04-10T22:45:03.043" v="51"/>
          <ac:picMkLst>
            <pc:docMk/>
            <pc:sldMk cId="2282544582" sldId="551"/>
            <ac:picMk id="12" creationId="{D3AB4FF5-DC51-9190-2176-95B8E23DAA03}"/>
          </ac:picMkLst>
        </pc:picChg>
        <pc:picChg chg="mod">
          <ac:chgData name="Tang Dixin" userId="c4c30fe06e992111" providerId="LiveId" clId="{7AB0DFF9-2947-4BDA-B0F2-BE92F3C348F1}" dt="2023-04-10T22:45:03.043" v="51"/>
          <ac:picMkLst>
            <pc:docMk/>
            <pc:sldMk cId="2282544582" sldId="551"/>
            <ac:picMk id="13" creationId="{390475EE-0D89-BDD1-987A-1AAE3CD0B818}"/>
          </ac:picMkLst>
        </pc:picChg>
        <pc:picChg chg="mod">
          <ac:chgData name="Tang Dixin" userId="c4c30fe06e992111" providerId="LiveId" clId="{7AB0DFF9-2947-4BDA-B0F2-BE92F3C348F1}" dt="2023-04-10T22:45:03.043" v="51"/>
          <ac:picMkLst>
            <pc:docMk/>
            <pc:sldMk cId="2282544582" sldId="551"/>
            <ac:picMk id="14" creationId="{D23A6047-3F85-EFA8-DD03-165BAB4E6B2E}"/>
          </ac:picMkLst>
        </pc:picChg>
        <pc:picChg chg="mod">
          <ac:chgData name="Tang Dixin" userId="c4c30fe06e992111" providerId="LiveId" clId="{7AB0DFF9-2947-4BDA-B0F2-BE92F3C348F1}" dt="2023-04-10T22:45:03.043" v="51"/>
          <ac:picMkLst>
            <pc:docMk/>
            <pc:sldMk cId="2282544582" sldId="551"/>
            <ac:picMk id="15" creationId="{28A1955D-24EF-AAF2-9E8A-153D9820EDB5}"/>
          </ac:picMkLst>
        </pc:picChg>
        <pc:picChg chg="mod">
          <ac:chgData name="Tang Dixin" userId="c4c30fe06e992111" providerId="LiveId" clId="{7AB0DFF9-2947-4BDA-B0F2-BE92F3C348F1}" dt="2023-04-10T22:45:03.043" v="51"/>
          <ac:picMkLst>
            <pc:docMk/>
            <pc:sldMk cId="2282544582" sldId="551"/>
            <ac:picMk id="16" creationId="{F6F45C25-2C60-0B4E-1F66-0B5B754FAA2A}"/>
          </ac:picMkLst>
        </pc:picChg>
        <pc:picChg chg="mod">
          <ac:chgData name="Tang Dixin" userId="c4c30fe06e992111" providerId="LiveId" clId="{7AB0DFF9-2947-4BDA-B0F2-BE92F3C348F1}" dt="2023-04-10T22:45:03.043" v="51"/>
          <ac:picMkLst>
            <pc:docMk/>
            <pc:sldMk cId="2282544582" sldId="551"/>
            <ac:picMk id="17" creationId="{C1318F10-A67F-1AB5-22B4-868EF3847A60}"/>
          </ac:picMkLst>
        </pc:picChg>
        <pc:picChg chg="mod">
          <ac:chgData name="Tang Dixin" userId="c4c30fe06e992111" providerId="LiveId" clId="{7AB0DFF9-2947-4BDA-B0F2-BE92F3C348F1}" dt="2023-04-10T22:45:03.043" v="51"/>
          <ac:picMkLst>
            <pc:docMk/>
            <pc:sldMk cId="2282544582" sldId="551"/>
            <ac:picMk id="18" creationId="{AA480A4B-5B4C-FD46-5449-F5F0A518B075}"/>
          </ac:picMkLst>
        </pc:picChg>
        <pc:picChg chg="mod">
          <ac:chgData name="Tang Dixin" userId="c4c30fe06e992111" providerId="LiveId" clId="{7AB0DFF9-2947-4BDA-B0F2-BE92F3C348F1}" dt="2023-04-10T22:45:03.043" v="51"/>
          <ac:picMkLst>
            <pc:docMk/>
            <pc:sldMk cId="2282544582" sldId="551"/>
            <ac:picMk id="19" creationId="{5046637D-CBDE-C639-106A-DA1536B06F86}"/>
          </ac:picMkLst>
        </pc:picChg>
        <pc:picChg chg="mod">
          <ac:chgData name="Tang Dixin" userId="c4c30fe06e992111" providerId="LiveId" clId="{7AB0DFF9-2947-4BDA-B0F2-BE92F3C348F1}" dt="2023-04-10T22:45:03.043" v="51"/>
          <ac:picMkLst>
            <pc:docMk/>
            <pc:sldMk cId="2282544582" sldId="551"/>
            <ac:picMk id="25" creationId="{DF4AE063-A782-F572-E00E-0CDC39B9BA12}"/>
          </ac:picMkLst>
        </pc:picChg>
        <pc:picChg chg="mod">
          <ac:chgData name="Tang Dixin" userId="c4c30fe06e992111" providerId="LiveId" clId="{7AB0DFF9-2947-4BDA-B0F2-BE92F3C348F1}" dt="2023-04-10T22:45:03.043" v="51"/>
          <ac:picMkLst>
            <pc:docMk/>
            <pc:sldMk cId="2282544582" sldId="551"/>
            <ac:picMk id="27" creationId="{35C77D43-CCAC-2928-6A38-53A033E3375A}"/>
          </ac:picMkLst>
        </pc:picChg>
        <pc:picChg chg="mod">
          <ac:chgData name="Tang Dixin" userId="c4c30fe06e992111" providerId="LiveId" clId="{7AB0DFF9-2947-4BDA-B0F2-BE92F3C348F1}" dt="2023-04-10T22:45:03.043" v="51"/>
          <ac:picMkLst>
            <pc:docMk/>
            <pc:sldMk cId="2282544582" sldId="551"/>
            <ac:picMk id="29" creationId="{E71D17E2-339D-6BC6-0A8F-8322735F90ED}"/>
          </ac:picMkLst>
        </pc:picChg>
        <pc:picChg chg="mod">
          <ac:chgData name="Tang Dixin" userId="c4c30fe06e992111" providerId="LiveId" clId="{7AB0DFF9-2947-4BDA-B0F2-BE92F3C348F1}" dt="2023-04-10T22:45:03.043" v="51"/>
          <ac:picMkLst>
            <pc:docMk/>
            <pc:sldMk cId="2282544582" sldId="551"/>
            <ac:picMk id="36" creationId="{37FEC160-B9A7-EF66-ED75-FD8F543F15FC}"/>
          </ac:picMkLst>
        </pc:picChg>
        <pc:picChg chg="mod">
          <ac:chgData name="Tang Dixin" userId="c4c30fe06e992111" providerId="LiveId" clId="{7AB0DFF9-2947-4BDA-B0F2-BE92F3C348F1}" dt="2023-04-10T22:45:03.043" v="51"/>
          <ac:picMkLst>
            <pc:docMk/>
            <pc:sldMk cId="2282544582" sldId="551"/>
            <ac:picMk id="38" creationId="{B8597DAC-B062-772E-7AAB-BCF9F3178860}"/>
          </ac:picMkLst>
        </pc:picChg>
        <pc:picChg chg="mod">
          <ac:chgData name="Tang Dixin" userId="c4c30fe06e992111" providerId="LiveId" clId="{7AB0DFF9-2947-4BDA-B0F2-BE92F3C348F1}" dt="2023-04-10T22:45:03.043" v="51"/>
          <ac:picMkLst>
            <pc:docMk/>
            <pc:sldMk cId="2282544582" sldId="551"/>
            <ac:picMk id="40" creationId="{26F66656-0423-AAFA-C490-4F011C1336BF}"/>
          </ac:picMkLst>
        </pc:picChg>
        <pc:picChg chg="mod">
          <ac:chgData name="Tang Dixin" userId="c4c30fe06e992111" providerId="LiveId" clId="{7AB0DFF9-2947-4BDA-B0F2-BE92F3C348F1}" dt="2023-04-10T22:45:03.043" v="51"/>
          <ac:picMkLst>
            <pc:docMk/>
            <pc:sldMk cId="2282544582" sldId="551"/>
            <ac:picMk id="47" creationId="{1EFFB086-390F-A9D3-808A-C628F84795B6}"/>
          </ac:picMkLst>
        </pc:picChg>
        <pc:picChg chg="mod">
          <ac:chgData name="Tang Dixin" userId="c4c30fe06e992111" providerId="LiveId" clId="{7AB0DFF9-2947-4BDA-B0F2-BE92F3C348F1}" dt="2023-04-10T22:45:03.043" v="51"/>
          <ac:picMkLst>
            <pc:docMk/>
            <pc:sldMk cId="2282544582" sldId="551"/>
            <ac:picMk id="49" creationId="{32BB9DDA-5C68-B81F-1C98-17855ABE69D6}"/>
          </ac:picMkLst>
        </pc:picChg>
        <pc:picChg chg="mod">
          <ac:chgData name="Tang Dixin" userId="c4c30fe06e992111" providerId="LiveId" clId="{7AB0DFF9-2947-4BDA-B0F2-BE92F3C348F1}" dt="2023-04-10T22:45:03.043" v="51"/>
          <ac:picMkLst>
            <pc:docMk/>
            <pc:sldMk cId="2282544582" sldId="551"/>
            <ac:picMk id="51" creationId="{809CBC4D-EA0D-E6FB-8BB7-0553C71C99D7}"/>
          </ac:picMkLst>
        </pc:picChg>
        <pc:picChg chg="mod">
          <ac:chgData name="Tang Dixin" userId="c4c30fe06e992111" providerId="LiveId" clId="{7AB0DFF9-2947-4BDA-B0F2-BE92F3C348F1}" dt="2023-04-10T22:45:07.336" v="53"/>
          <ac:picMkLst>
            <pc:docMk/>
            <pc:sldMk cId="2282544582" sldId="551"/>
            <ac:picMk id="59" creationId="{0AFB14A5-2EBF-37F8-C052-C9661D9F0432}"/>
          </ac:picMkLst>
        </pc:picChg>
        <pc:picChg chg="mod">
          <ac:chgData name="Tang Dixin" userId="c4c30fe06e992111" providerId="LiveId" clId="{7AB0DFF9-2947-4BDA-B0F2-BE92F3C348F1}" dt="2023-04-10T22:45:07.336" v="53"/>
          <ac:picMkLst>
            <pc:docMk/>
            <pc:sldMk cId="2282544582" sldId="551"/>
            <ac:picMk id="60" creationId="{8DD982E5-AC39-034A-34D9-E35FF2A41915}"/>
          </ac:picMkLst>
        </pc:picChg>
        <pc:picChg chg="mod">
          <ac:chgData name="Tang Dixin" userId="c4c30fe06e992111" providerId="LiveId" clId="{7AB0DFF9-2947-4BDA-B0F2-BE92F3C348F1}" dt="2023-04-10T22:45:07.336" v="53"/>
          <ac:picMkLst>
            <pc:docMk/>
            <pc:sldMk cId="2282544582" sldId="551"/>
            <ac:picMk id="63" creationId="{13FCDBF3-7F7C-F2C2-1FAD-16537348FB97}"/>
          </ac:picMkLst>
        </pc:picChg>
        <pc:picChg chg="mod">
          <ac:chgData name="Tang Dixin" userId="c4c30fe06e992111" providerId="LiveId" clId="{7AB0DFF9-2947-4BDA-B0F2-BE92F3C348F1}" dt="2023-04-10T22:45:07.336" v="53"/>
          <ac:picMkLst>
            <pc:docMk/>
            <pc:sldMk cId="2282544582" sldId="551"/>
            <ac:picMk id="66" creationId="{50854B17-1AD6-114E-0913-488916A0B43A}"/>
          </ac:picMkLst>
        </pc:picChg>
        <pc:picChg chg="mod">
          <ac:chgData name="Tang Dixin" userId="c4c30fe06e992111" providerId="LiveId" clId="{7AB0DFF9-2947-4BDA-B0F2-BE92F3C348F1}" dt="2023-04-10T22:45:07.336" v="53"/>
          <ac:picMkLst>
            <pc:docMk/>
            <pc:sldMk cId="2282544582" sldId="551"/>
            <ac:picMk id="67" creationId="{4C020A07-B09D-E649-1020-EE4E9F25C0FF}"/>
          </ac:picMkLst>
        </pc:picChg>
        <pc:picChg chg="mod">
          <ac:chgData name="Tang Dixin" userId="c4c30fe06e992111" providerId="LiveId" clId="{7AB0DFF9-2947-4BDA-B0F2-BE92F3C348F1}" dt="2023-04-10T22:45:07.336" v="53"/>
          <ac:picMkLst>
            <pc:docMk/>
            <pc:sldMk cId="2282544582" sldId="551"/>
            <ac:picMk id="68" creationId="{8C1D7D30-8CF5-A419-A117-B8C0FBD836C3}"/>
          </ac:picMkLst>
        </pc:picChg>
        <pc:picChg chg="mod">
          <ac:chgData name="Tang Dixin" userId="c4c30fe06e992111" providerId="LiveId" clId="{7AB0DFF9-2947-4BDA-B0F2-BE92F3C348F1}" dt="2023-04-10T22:45:07.336" v="53"/>
          <ac:picMkLst>
            <pc:docMk/>
            <pc:sldMk cId="2282544582" sldId="551"/>
            <ac:picMk id="72" creationId="{E8DF0BED-0414-3765-5654-CC12980A7143}"/>
          </ac:picMkLst>
        </pc:picChg>
        <pc:picChg chg="mod">
          <ac:chgData name="Tang Dixin" userId="c4c30fe06e992111" providerId="LiveId" clId="{7AB0DFF9-2947-4BDA-B0F2-BE92F3C348F1}" dt="2023-04-10T22:45:07.336" v="53"/>
          <ac:picMkLst>
            <pc:docMk/>
            <pc:sldMk cId="2282544582" sldId="551"/>
            <ac:picMk id="73" creationId="{D6075F22-B5B1-7F6D-6416-2BD11A3333BA}"/>
          </ac:picMkLst>
        </pc:picChg>
        <pc:picChg chg="mod">
          <ac:chgData name="Tang Dixin" userId="c4c30fe06e992111" providerId="LiveId" clId="{7AB0DFF9-2947-4BDA-B0F2-BE92F3C348F1}" dt="2023-04-10T22:45:07.336" v="53"/>
          <ac:picMkLst>
            <pc:docMk/>
            <pc:sldMk cId="2282544582" sldId="551"/>
            <ac:picMk id="74" creationId="{A8F7B61F-5391-26C7-4BF8-CAB31D5AF84A}"/>
          </ac:picMkLst>
        </pc:picChg>
        <pc:picChg chg="mod">
          <ac:chgData name="Tang Dixin" userId="c4c30fe06e992111" providerId="LiveId" clId="{7AB0DFF9-2947-4BDA-B0F2-BE92F3C348F1}" dt="2023-04-10T22:45:07.336" v="53"/>
          <ac:picMkLst>
            <pc:docMk/>
            <pc:sldMk cId="2282544582" sldId="551"/>
            <ac:picMk id="80" creationId="{41BBBC54-07DC-5CB1-89B4-E4E86EFB873D}"/>
          </ac:picMkLst>
        </pc:picChg>
        <pc:picChg chg="mod">
          <ac:chgData name="Tang Dixin" userId="c4c30fe06e992111" providerId="LiveId" clId="{7AB0DFF9-2947-4BDA-B0F2-BE92F3C348F1}" dt="2023-04-10T22:45:07.336" v="53"/>
          <ac:picMkLst>
            <pc:docMk/>
            <pc:sldMk cId="2282544582" sldId="551"/>
            <ac:picMk id="82" creationId="{BEBBBD54-5C48-15B7-46F2-6A186573FFFD}"/>
          </ac:picMkLst>
        </pc:picChg>
        <pc:picChg chg="mod">
          <ac:chgData name="Tang Dixin" userId="c4c30fe06e992111" providerId="LiveId" clId="{7AB0DFF9-2947-4BDA-B0F2-BE92F3C348F1}" dt="2023-04-10T22:45:07.336" v="53"/>
          <ac:picMkLst>
            <pc:docMk/>
            <pc:sldMk cId="2282544582" sldId="551"/>
            <ac:picMk id="84" creationId="{B50B046D-66D3-F745-0F77-775C76B28A15}"/>
          </ac:picMkLst>
        </pc:picChg>
        <pc:picChg chg="mod">
          <ac:chgData name="Tang Dixin" userId="c4c30fe06e992111" providerId="LiveId" clId="{7AB0DFF9-2947-4BDA-B0F2-BE92F3C348F1}" dt="2023-04-10T22:45:07.336" v="53"/>
          <ac:picMkLst>
            <pc:docMk/>
            <pc:sldMk cId="2282544582" sldId="551"/>
            <ac:picMk id="91" creationId="{3E1C8DEC-4482-28C4-8334-A466DA037DD5}"/>
          </ac:picMkLst>
        </pc:picChg>
        <pc:picChg chg="mod">
          <ac:chgData name="Tang Dixin" userId="c4c30fe06e992111" providerId="LiveId" clId="{7AB0DFF9-2947-4BDA-B0F2-BE92F3C348F1}" dt="2023-04-10T22:45:07.336" v="53"/>
          <ac:picMkLst>
            <pc:docMk/>
            <pc:sldMk cId="2282544582" sldId="551"/>
            <ac:picMk id="93" creationId="{3F9129E2-DE33-0C0B-26F8-BFB0D1462E9B}"/>
          </ac:picMkLst>
        </pc:picChg>
        <pc:picChg chg="mod">
          <ac:chgData name="Tang Dixin" userId="c4c30fe06e992111" providerId="LiveId" clId="{7AB0DFF9-2947-4BDA-B0F2-BE92F3C348F1}" dt="2023-04-10T22:45:07.336" v="53"/>
          <ac:picMkLst>
            <pc:docMk/>
            <pc:sldMk cId="2282544582" sldId="551"/>
            <ac:picMk id="95" creationId="{A85EE708-FE3A-32E5-0B82-85A45FA4324F}"/>
          </ac:picMkLst>
        </pc:picChg>
        <pc:picChg chg="mod">
          <ac:chgData name="Tang Dixin" userId="c4c30fe06e992111" providerId="LiveId" clId="{7AB0DFF9-2947-4BDA-B0F2-BE92F3C348F1}" dt="2023-04-10T22:45:07.336" v="53"/>
          <ac:picMkLst>
            <pc:docMk/>
            <pc:sldMk cId="2282544582" sldId="551"/>
            <ac:picMk id="104" creationId="{5781BDE5-717C-6A62-CE98-068E3418C750}"/>
          </ac:picMkLst>
        </pc:picChg>
        <pc:picChg chg="mod">
          <ac:chgData name="Tang Dixin" userId="c4c30fe06e992111" providerId="LiveId" clId="{7AB0DFF9-2947-4BDA-B0F2-BE92F3C348F1}" dt="2023-04-10T22:45:07.336" v="53"/>
          <ac:picMkLst>
            <pc:docMk/>
            <pc:sldMk cId="2282544582" sldId="551"/>
            <ac:picMk id="106" creationId="{37340A30-FEBA-07CA-7F65-D6FCD08B6431}"/>
          </ac:picMkLst>
        </pc:picChg>
        <pc:picChg chg="mod">
          <ac:chgData name="Tang Dixin" userId="c4c30fe06e992111" providerId="LiveId" clId="{7AB0DFF9-2947-4BDA-B0F2-BE92F3C348F1}" dt="2023-04-10T22:45:07.336" v="53"/>
          <ac:picMkLst>
            <pc:docMk/>
            <pc:sldMk cId="2282544582" sldId="551"/>
            <ac:picMk id="108" creationId="{315706ED-E654-BECE-AA39-ACBF81087663}"/>
          </ac:picMkLst>
        </pc:picChg>
        <pc:picChg chg="mod">
          <ac:chgData name="Tang Dixin" userId="c4c30fe06e992111" providerId="LiveId" clId="{7AB0DFF9-2947-4BDA-B0F2-BE92F3C348F1}" dt="2023-04-10T22:45:12.233" v="55"/>
          <ac:picMkLst>
            <pc:docMk/>
            <pc:sldMk cId="2282544582" sldId="551"/>
            <ac:picMk id="116" creationId="{D6B432D3-1D6A-7C6F-0FD2-35D050CC527B}"/>
          </ac:picMkLst>
        </pc:picChg>
        <pc:picChg chg="mod">
          <ac:chgData name="Tang Dixin" userId="c4c30fe06e992111" providerId="LiveId" clId="{7AB0DFF9-2947-4BDA-B0F2-BE92F3C348F1}" dt="2023-04-10T22:45:12.233" v="55"/>
          <ac:picMkLst>
            <pc:docMk/>
            <pc:sldMk cId="2282544582" sldId="551"/>
            <ac:picMk id="117" creationId="{44765363-F003-E2E8-7603-3F98AC54C325}"/>
          </ac:picMkLst>
        </pc:picChg>
        <pc:picChg chg="mod">
          <ac:chgData name="Tang Dixin" userId="c4c30fe06e992111" providerId="LiveId" clId="{7AB0DFF9-2947-4BDA-B0F2-BE92F3C348F1}" dt="2023-04-10T22:45:12.233" v="55"/>
          <ac:picMkLst>
            <pc:docMk/>
            <pc:sldMk cId="2282544582" sldId="551"/>
            <ac:picMk id="118" creationId="{4A82EE4E-2924-B1D5-4A84-248A3A5E361A}"/>
          </ac:picMkLst>
        </pc:picChg>
        <pc:picChg chg="mod">
          <ac:chgData name="Tang Dixin" userId="c4c30fe06e992111" providerId="LiveId" clId="{7AB0DFF9-2947-4BDA-B0F2-BE92F3C348F1}" dt="2023-04-10T22:45:12.233" v="55"/>
          <ac:picMkLst>
            <pc:docMk/>
            <pc:sldMk cId="2282544582" sldId="551"/>
            <ac:picMk id="119" creationId="{454173B5-AA05-355B-FC2A-5C4C5A228640}"/>
          </ac:picMkLst>
        </pc:picChg>
        <pc:picChg chg="mod">
          <ac:chgData name="Tang Dixin" userId="c4c30fe06e992111" providerId="LiveId" clId="{7AB0DFF9-2947-4BDA-B0F2-BE92F3C348F1}" dt="2023-04-10T22:45:12.233" v="55"/>
          <ac:picMkLst>
            <pc:docMk/>
            <pc:sldMk cId="2282544582" sldId="551"/>
            <ac:picMk id="120" creationId="{FA37D392-712D-546E-2423-D12FD78A7786}"/>
          </ac:picMkLst>
        </pc:picChg>
        <pc:picChg chg="mod">
          <ac:chgData name="Tang Dixin" userId="c4c30fe06e992111" providerId="LiveId" clId="{7AB0DFF9-2947-4BDA-B0F2-BE92F3C348F1}" dt="2023-04-10T22:45:12.233" v="55"/>
          <ac:picMkLst>
            <pc:docMk/>
            <pc:sldMk cId="2282544582" sldId="551"/>
            <ac:picMk id="121" creationId="{A30FD61D-FB72-C7AD-3538-64CF5A9BD2FA}"/>
          </ac:picMkLst>
        </pc:picChg>
        <pc:picChg chg="mod">
          <ac:chgData name="Tang Dixin" userId="c4c30fe06e992111" providerId="LiveId" clId="{7AB0DFF9-2947-4BDA-B0F2-BE92F3C348F1}" dt="2023-04-10T22:45:12.233" v="55"/>
          <ac:picMkLst>
            <pc:docMk/>
            <pc:sldMk cId="2282544582" sldId="551"/>
            <ac:picMk id="122" creationId="{507D34F5-5E92-EB96-0BB2-EAFDE6A21577}"/>
          </ac:picMkLst>
        </pc:picChg>
        <pc:picChg chg="mod">
          <ac:chgData name="Tang Dixin" userId="c4c30fe06e992111" providerId="LiveId" clId="{7AB0DFF9-2947-4BDA-B0F2-BE92F3C348F1}" dt="2023-04-10T22:45:12.233" v="55"/>
          <ac:picMkLst>
            <pc:docMk/>
            <pc:sldMk cId="2282544582" sldId="551"/>
            <ac:picMk id="123" creationId="{056F0FE4-ACB8-CBA2-1E69-3B3CDF7EA5AB}"/>
          </ac:picMkLst>
        </pc:picChg>
        <pc:picChg chg="mod">
          <ac:chgData name="Tang Dixin" userId="c4c30fe06e992111" providerId="LiveId" clId="{7AB0DFF9-2947-4BDA-B0F2-BE92F3C348F1}" dt="2023-04-10T22:45:12.233" v="55"/>
          <ac:picMkLst>
            <pc:docMk/>
            <pc:sldMk cId="2282544582" sldId="551"/>
            <ac:picMk id="124" creationId="{24E06640-BC7F-19F7-1EC5-ADB90668C1C4}"/>
          </ac:picMkLst>
        </pc:picChg>
        <pc:picChg chg="mod">
          <ac:chgData name="Tang Dixin" userId="c4c30fe06e992111" providerId="LiveId" clId="{7AB0DFF9-2947-4BDA-B0F2-BE92F3C348F1}" dt="2023-04-10T22:45:12.233" v="55"/>
          <ac:picMkLst>
            <pc:docMk/>
            <pc:sldMk cId="2282544582" sldId="551"/>
            <ac:picMk id="194" creationId="{B7B52AC8-7D84-F57B-2731-587B1855EB78}"/>
          </ac:picMkLst>
        </pc:picChg>
        <pc:picChg chg="mod">
          <ac:chgData name="Tang Dixin" userId="c4c30fe06e992111" providerId="LiveId" clId="{7AB0DFF9-2947-4BDA-B0F2-BE92F3C348F1}" dt="2023-04-10T22:45:12.233" v="55"/>
          <ac:picMkLst>
            <pc:docMk/>
            <pc:sldMk cId="2282544582" sldId="551"/>
            <ac:picMk id="196" creationId="{4C887CB4-5D57-A171-1D81-84484F2BDB42}"/>
          </ac:picMkLst>
        </pc:picChg>
        <pc:picChg chg="mod">
          <ac:chgData name="Tang Dixin" userId="c4c30fe06e992111" providerId="LiveId" clId="{7AB0DFF9-2947-4BDA-B0F2-BE92F3C348F1}" dt="2023-04-10T22:45:12.233" v="55"/>
          <ac:picMkLst>
            <pc:docMk/>
            <pc:sldMk cId="2282544582" sldId="551"/>
            <ac:picMk id="198" creationId="{A3AE0A4B-6263-0854-7BEE-FCFD5FB27059}"/>
          </ac:picMkLst>
        </pc:picChg>
        <pc:picChg chg="mod">
          <ac:chgData name="Tang Dixin" userId="c4c30fe06e992111" providerId="LiveId" clId="{7AB0DFF9-2947-4BDA-B0F2-BE92F3C348F1}" dt="2023-04-10T22:45:12.233" v="55"/>
          <ac:picMkLst>
            <pc:docMk/>
            <pc:sldMk cId="2282544582" sldId="551"/>
            <ac:picMk id="205" creationId="{7B6973CE-62B2-52FF-4F9C-8CC9189A51A9}"/>
          </ac:picMkLst>
        </pc:picChg>
        <pc:picChg chg="mod">
          <ac:chgData name="Tang Dixin" userId="c4c30fe06e992111" providerId="LiveId" clId="{7AB0DFF9-2947-4BDA-B0F2-BE92F3C348F1}" dt="2023-04-10T22:45:12.233" v="55"/>
          <ac:picMkLst>
            <pc:docMk/>
            <pc:sldMk cId="2282544582" sldId="551"/>
            <ac:picMk id="207" creationId="{2B2771DA-36D3-5FD8-084D-9F6437D41B95}"/>
          </ac:picMkLst>
        </pc:picChg>
        <pc:picChg chg="mod">
          <ac:chgData name="Tang Dixin" userId="c4c30fe06e992111" providerId="LiveId" clId="{7AB0DFF9-2947-4BDA-B0F2-BE92F3C348F1}" dt="2023-04-10T22:45:12.233" v="55"/>
          <ac:picMkLst>
            <pc:docMk/>
            <pc:sldMk cId="2282544582" sldId="551"/>
            <ac:picMk id="209" creationId="{55C61F3D-2886-4DC4-B540-9477EDFDAB9A}"/>
          </ac:picMkLst>
        </pc:picChg>
        <pc:picChg chg="mod">
          <ac:chgData name="Tang Dixin" userId="c4c30fe06e992111" providerId="LiveId" clId="{7AB0DFF9-2947-4BDA-B0F2-BE92F3C348F1}" dt="2023-04-10T22:45:12.233" v="55"/>
          <ac:picMkLst>
            <pc:docMk/>
            <pc:sldMk cId="2282544582" sldId="551"/>
            <ac:picMk id="218" creationId="{9FE0D784-8030-F413-1962-BDCB89F99671}"/>
          </ac:picMkLst>
        </pc:picChg>
        <pc:picChg chg="mod">
          <ac:chgData name="Tang Dixin" userId="c4c30fe06e992111" providerId="LiveId" clId="{7AB0DFF9-2947-4BDA-B0F2-BE92F3C348F1}" dt="2023-04-10T22:45:12.233" v="55"/>
          <ac:picMkLst>
            <pc:docMk/>
            <pc:sldMk cId="2282544582" sldId="551"/>
            <ac:picMk id="221" creationId="{27AB6380-6653-710D-5EBE-B680539F4EF7}"/>
          </ac:picMkLst>
        </pc:picChg>
        <pc:picChg chg="mod">
          <ac:chgData name="Tang Dixin" userId="c4c30fe06e992111" providerId="LiveId" clId="{7AB0DFF9-2947-4BDA-B0F2-BE92F3C348F1}" dt="2023-04-10T22:45:12.233" v="55"/>
          <ac:picMkLst>
            <pc:docMk/>
            <pc:sldMk cId="2282544582" sldId="551"/>
            <ac:picMk id="223" creationId="{762B19EF-1BF5-6841-57EE-FBA0E648FC1E}"/>
          </ac:picMkLst>
        </pc:picChg>
        <pc:picChg chg="mod">
          <ac:chgData name="Tang Dixin" userId="c4c30fe06e992111" providerId="LiveId" clId="{7AB0DFF9-2947-4BDA-B0F2-BE92F3C348F1}" dt="2023-04-10T22:45:21.135" v="59"/>
          <ac:picMkLst>
            <pc:docMk/>
            <pc:sldMk cId="2282544582" sldId="551"/>
            <ac:picMk id="232" creationId="{7248C4D4-B26B-138F-6FDC-15C54A3556F6}"/>
          </ac:picMkLst>
        </pc:picChg>
        <pc:picChg chg="mod">
          <ac:chgData name="Tang Dixin" userId="c4c30fe06e992111" providerId="LiveId" clId="{7AB0DFF9-2947-4BDA-B0F2-BE92F3C348F1}" dt="2023-04-10T22:45:21.135" v="59"/>
          <ac:picMkLst>
            <pc:docMk/>
            <pc:sldMk cId="2282544582" sldId="551"/>
            <ac:picMk id="235" creationId="{9E998BC1-E7B1-FD25-6BCC-D1FF0FDDA2D1}"/>
          </ac:picMkLst>
        </pc:picChg>
        <pc:picChg chg="mod">
          <ac:chgData name="Tang Dixin" userId="c4c30fe06e992111" providerId="LiveId" clId="{7AB0DFF9-2947-4BDA-B0F2-BE92F3C348F1}" dt="2023-04-10T22:51:04.106" v="97" actId="165"/>
          <ac:picMkLst>
            <pc:docMk/>
            <pc:sldMk cId="2282544582" sldId="551"/>
            <ac:picMk id="242" creationId="{0694BE08-815C-A65F-4731-90D37CCD4ACC}"/>
          </ac:picMkLst>
        </pc:picChg>
        <pc:picChg chg="mod">
          <ac:chgData name="Tang Dixin" userId="c4c30fe06e992111" providerId="LiveId" clId="{7AB0DFF9-2947-4BDA-B0F2-BE92F3C348F1}" dt="2023-04-10T22:51:04.106" v="97" actId="165"/>
          <ac:picMkLst>
            <pc:docMk/>
            <pc:sldMk cId="2282544582" sldId="551"/>
            <ac:picMk id="244" creationId="{11DB3049-9264-B399-D7FA-7210E2186464}"/>
          </ac:picMkLst>
        </pc:picChg>
        <pc:picChg chg="mod">
          <ac:chgData name="Tang Dixin" userId="c4c30fe06e992111" providerId="LiveId" clId="{7AB0DFF9-2947-4BDA-B0F2-BE92F3C348F1}" dt="2023-04-10T22:51:04.106" v="97" actId="165"/>
          <ac:picMkLst>
            <pc:docMk/>
            <pc:sldMk cId="2282544582" sldId="551"/>
            <ac:picMk id="246" creationId="{6537EDD8-A843-4B9D-8D0B-EF6B5652068E}"/>
          </ac:picMkLst>
        </pc:picChg>
        <pc:picChg chg="mod">
          <ac:chgData name="Tang Dixin" userId="c4c30fe06e992111" providerId="LiveId" clId="{7AB0DFF9-2947-4BDA-B0F2-BE92F3C348F1}" dt="2023-04-10T22:51:04.106" v="97" actId="165"/>
          <ac:picMkLst>
            <pc:docMk/>
            <pc:sldMk cId="2282544582" sldId="551"/>
            <ac:picMk id="256" creationId="{BC5D1565-4B49-07A2-BF51-3CFDD52EF4F1}"/>
          </ac:picMkLst>
        </pc:picChg>
        <pc:picChg chg="mod">
          <ac:chgData name="Tang Dixin" userId="c4c30fe06e992111" providerId="LiveId" clId="{7AB0DFF9-2947-4BDA-B0F2-BE92F3C348F1}" dt="2023-04-10T22:51:04.106" v="97" actId="165"/>
          <ac:picMkLst>
            <pc:docMk/>
            <pc:sldMk cId="2282544582" sldId="551"/>
            <ac:picMk id="258" creationId="{5A4CABA8-F1C1-27BB-ECF0-E6AB43928567}"/>
          </ac:picMkLst>
        </pc:picChg>
        <pc:picChg chg="mod">
          <ac:chgData name="Tang Dixin" userId="c4c30fe06e992111" providerId="LiveId" clId="{7AB0DFF9-2947-4BDA-B0F2-BE92F3C348F1}" dt="2023-04-10T22:51:04.106" v="97" actId="165"/>
          <ac:picMkLst>
            <pc:docMk/>
            <pc:sldMk cId="2282544582" sldId="551"/>
            <ac:picMk id="260" creationId="{73D94E13-2CDE-BAF9-8338-92DDE8950E9B}"/>
          </ac:picMkLst>
        </pc:picChg>
        <pc:picChg chg="mod">
          <ac:chgData name="Tang Dixin" userId="c4c30fe06e992111" providerId="LiveId" clId="{7AB0DFF9-2947-4BDA-B0F2-BE92F3C348F1}" dt="2023-04-10T22:51:04.106" v="97" actId="165"/>
          <ac:picMkLst>
            <pc:docMk/>
            <pc:sldMk cId="2282544582" sldId="551"/>
            <ac:picMk id="268" creationId="{8FAE8A24-D997-E97D-BFE8-3E49592FC2F4}"/>
          </ac:picMkLst>
        </pc:picChg>
        <pc:picChg chg="mod">
          <ac:chgData name="Tang Dixin" userId="c4c30fe06e992111" providerId="LiveId" clId="{7AB0DFF9-2947-4BDA-B0F2-BE92F3C348F1}" dt="2023-04-10T22:51:04.106" v="97" actId="165"/>
          <ac:picMkLst>
            <pc:docMk/>
            <pc:sldMk cId="2282544582" sldId="551"/>
            <ac:picMk id="270" creationId="{68472F62-2082-BEBB-60FD-4F72939CD1FB}"/>
          </ac:picMkLst>
        </pc:picChg>
        <pc:picChg chg="mod">
          <ac:chgData name="Tang Dixin" userId="c4c30fe06e992111" providerId="LiveId" clId="{7AB0DFF9-2947-4BDA-B0F2-BE92F3C348F1}" dt="2023-04-10T22:51:04.106" v="97" actId="165"/>
          <ac:picMkLst>
            <pc:docMk/>
            <pc:sldMk cId="2282544582" sldId="551"/>
            <ac:picMk id="272" creationId="{E8373A91-74A4-C8D5-8C14-0A669464B7FC}"/>
          </ac:picMkLst>
        </pc:picChg>
        <pc:picChg chg="mod">
          <ac:chgData name="Tang Dixin" userId="c4c30fe06e992111" providerId="LiveId" clId="{7AB0DFF9-2947-4BDA-B0F2-BE92F3C348F1}" dt="2023-04-10T22:45:21.135" v="59"/>
          <ac:picMkLst>
            <pc:docMk/>
            <pc:sldMk cId="2282544582" sldId="551"/>
            <ac:picMk id="350" creationId="{ABBED24E-B0F7-66C8-F153-A906B6BD26DC}"/>
          </ac:picMkLst>
        </pc:picChg>
        <pc:picChg chg="mod topLvl">
          <ac:chgData name="Tang Dixin" userId="c4c30fe06e992111" providerId="LiveId" clId="{7AB0DFF9-2947-4BDA-B0F2-BE92F3C348F1}" dt="2023-04-10T22:52:04.953" v="107" actId="164"/>
          <ac:picMkLst>
            <pc:docMk/>
            <pc:sldMk cId="2282544582" sldId="551"/>
            <ac:picMk id="351" creationId="{193B550D-2A33-7DA9-4276-CFF91A5DF63E}"/>
          </ac:picMkLst>
        </pc:picChg>
        <pc:picChg chg="mod topLvl">
          <ac:chgData name="Tang Dixin" userId="c4c30fe06e992111" providerId="LiveId" clId="{7AB0DFF9-2947-4BDA-B0F2-BE92F3C348F1}" dt="2023-04-10T22:52:04.953" v="107" actId="164"/>
          <ac:picMkLst>
            <pc:docMk/>
            <pc:sldMk cId="2282544582" sldId="551"/>
            <ac:picMk id="352" creationId="{D67D0078-829E-B49C-4D9B-E873D9ECBBBB}"/>
          </ac:picMkLst>
        </pc:picChg>
        <pc:picChg chg="mod topLvl">
          <ac:chgData name="Tang Dixin" userId="c4c30fe06e992111" providerId="LiveId" clId="{7AB0DFF9-2947-4BDA-B0F2-BE92F3C348F1}" dt="2023-04-10T22:52:04.953" v="107" actId="164"/>
          <ac:picMkLst>
            <pc:docMk/>
            <pc:sldMk cId="2282544582" sldId="551"/>
            <ac:picMk id="353" creationId="{7DC78DB2-2034-FE6F-59FB-A5AF51105623}"/>
          </ac:picMkLst>
        </pc:picChg>
        <pc:picChg chg="mod topLvl">
          <ac:chgData name="Tang Dixin" userId="c4c30fe06e992111" providerId="LiveId" clId="{7AB0DFF9-2947-4BDA-B0F2-BE92F3C348F1}" dt="2023-04-10T22:52:04.953" v="107" actId="164"/>
          <ac:picMkLst>
            <pc:docMk/>
            <pc:sldMk cId="2282544582" sldId="551"/>
            <ac:picMk id="354" creationId="{6C45BA08-4D2E-5DD3-40ED-0183AB208307}"/>
          </ac:picMkLst>
        </pc:picChg>
        <pc:picChg chg="mod topLvl">
          <ac:chgData name="Tang Dixin" userId="c4c30fe06e992111" providerId="LiveId" clId="{7AB0DFF9-2947-4BDA-B0F2-BE92F3C348F1}" dt="2023-04-10T22:52:04.953" v="107" actId="164"/>
          <ac:picMkLst>
            <pc:docMk/>
            <pc:sldMk cId="2282544582" sldId="551"/>
            <ac:picMk id="355" creationId="{B68B5044-574B-1E1C-43BA-621B8DD21614}"/>
          </ac:picMkLst>
        </pc:picChg>
        <pc:picChg chg="mod topLvl">
          <ac:chgData name="Tang Dixin" userId="c4c30fe06e992111" providerId="LiveId" clId="{7AB0DFF9-2947-4BDA-B0F2-BE92F3C348F1}" dt="2023-04-10T22:52:04.953" v="107" actId="164"/>
          <ac:picMkLst>
            <pc:docMk/>
            <pc:sldMk cId="2282544582" sldId="551"/>
            <ac:picMk id="356" creationId="{33FAB506-655A-F01E-7BB0-2FA799F97D45}"/>
          </ac:picMkLst>
        </pc:picChg>
        <pc:picChg chg="mod topLvl">
          <ac:chgData name="Tang Dixin" userId="c4c30fe06e992111" providerId="LiveId" clId="{7AB0DFF9-2947-4BDA-B0F2-BE92F3C348F1}" dt="2023-04-10T22:52:04.953" v="107" actId="164"/>
          <ac:picMkLst>
            <pc:docMk/>
            <pc:sldMk cId="2282544582" sldId="551"/>
            <ac:picMk id="357" creationId="{71290E02-1E4C-1594-2ABB-6A161A4E2978}"/>
          </ac:picMkLst>
        </pc:picChg>
        <pc:picChg chg="mod topLvl">
          <ac:chgData name="Tang Dixin" userId="c4c30fe06e992111" providerId="LiveId" clId="{7AB0DFF9-2947-4BDA-B0F2-BE92F3C348F1}" dt="2023-04-10T22:52:04.953" v="107" actId="164"/>
          <ac:picMkLst>
            <pc:docMk/>
            <pc:sldMk cId="2282544582" sldId="551"/>
            <ac:picMk id="358" creationId="{D2DB286A-1C9C-5FAE-77F0-D59BB5B2B0DD}"/>
          </ac:picMkLst>
        </pc:picChg>
        <pc:picChg chg="mod topLvl">
          <ac:chgData name="Tang Dixin" userId="c4c30fe06e992111" providerId="LiveId" clId="{7AB0DFF9-2947-4BDA-B0F2-BE92F3C348F1}" dt="2023-04-10T22:52:04.953" v="107" actId="164"/>
          <ac:picMkLst>
            <pc:docMk/>
            <pc:sldMk cId="2282544582" sldId="551"/>
            <ac:picMk id="359" creationId="{B7BDB76C-9278-0D6C-1524-BDC492777B31}"/>
          </ac:picMkLst>
        </pc:picChg>
        <pc:picChg chg="mod">
          <ac:chgData name="Tang Dixin" userId="c4c30fe06e992111" providerId="LiveId" clId="{7AB0DFF9-2947-4BDA-B0F2-BE92F3C348F1}" dt="2023-04-10T22:45:21.135" v="59"/>
          <ac:picMkLst>
            <pc:docMk/>
            <pc:sldMk cId="2282544582" sldId="551"/>
            <ac:picMk id="365" creationId="{D5C4B395-8616-7B22-F653-790DA2FFF448}"/>
          </ac:picMkLst>
        </pc:picChg>
        <pc:picChg chg="mod">
          <ac:chgData name="Tang Dixin" userId="c4c30fe06e992111" providerId="LiveId" clId="{7AB0DFF9-2947-4BDA-B0F2-BE92F3C348F1}" dt="2023-04-10T22:45:21.135" v="59"/>
          <ac:picMkLst>
            <pc:docMk/>
            <pc:sldMk cId="2282544582" sldId="551"/>
            <ac:picMk id="366" creationId="{BF574462-DC70-7F9F-2121-1097D49F3320}"/>
          </ac:picMkLst>
        </pc:picChg>
        <pc:picChg chg="mod">
          <ac:chgData name="Tang Dixin" userId="c4c30fe06e992111" providerId="LiveId" clId="{7AB0DFF9-2947-4BDA-B0F2-BE92F3C348F1}" dt="2023-04-10T22:45:21.135" v="59"/>
          <ac:picMkLst>
            <pc:docMk/>
            <pc:sldMk cId="2282544582" sldId="551"/>
            <ac:picMk id="367" creationId="{85BB9D75-21AD-7E34-D310-75D27754C000}"/>
          </ac:picMkLst>
        </pc:picChg>
        <pc:picChg chg="mod">
          <ac:chgData name="Tang Dixin" userId="c4c30fe06e992111" providerId="LiveId" clId="{7AB0DFF9-2947-4BDA-B0F2-BE92F3C348F1}" dt="2023-04-10T22:45:21.135" v="59"/>
          <ac:picMkLst>
            <pc:docMk/>
            <pc:sldMk cId="2282544582" sldId="551"/>
            <ac:picMk id="368" creationId="{4A1D193F-4F53-0AE3-37DD-D4A897CBF7FE}"/>
          </ac:picMkLst>
        </pc:picChg>
        <pc:picChg chg="mod">
          <ac:chgData name="Tang Dixin" userId="c4c30fe06e992111" providerId="LiveId" clId="{7AB0DFF9-2947-4BDA-B0F2-BE92F3C348F1}" dt="2023-04-10T22:45:21.135" v="59"/>
          <ac:picMkLst>
            <pc:docMk/>
            <pc:sldMk cId="2282544582" sldId="551"/>
            <ac:picMk id="369" creationId="{1BE24632-6587-E607-E6FC-4FEFD82EDF39}"/>
          </ac:picMkLst>
        </pc:picChg>
        <pc:picChg chg="mod">
          <ac:chgData name="Tang Dixin" userId="c4c30fe06e992111" providerId="LiveId" clId="{7AB0DFF9-2947-4BDA-B0F2-BE92F3C348F1}" dt="2023-04-10T22:45:21.135" v="59"/>
          <ac:picMkLst>
            <pc:docMk/>
            <pc:sldMk cId="2282544582" sldId="551"/>
            <ac:picMk id="370" creationId="{7CF4EABB-062D-8993-CC32-AAEA9D206343}"/>
          </ac:picMkLst>
        </pc:picChg>
        <pc:picChg chg="mod">
          <ac:chgData name="Tang Dixin" userId="c4c30fe06e992111" providerId="LiveId" clId="{7AB0DFF9-2947-4BDA-B0F2-BE92F3C348F1}" dt="2023-04-10T22:45:21.135" v="59"/>
          <ac:picMkLst>
            <pc:docMk/>
            <pc:sldMk cId="2282544582" sldId="551"/>
            <ac:picMk id="384" creationId="{2E513440-4811-ED85-172A-78CEA77B00B3}"/>
          </ac:picMkLst>
        </pc:picChg>
        <pc:picChg chg="mod">
          <ac:chgData name="Tang Dixin" userId="c4c30fe06e992111" providerId="LiveId" clId="{7AB0DFF9-2947-4BDA-B0F2-BE92F3C348F1}" dt="2023-04-10T22:45:21.135" v="59"/>
          <ac:picMkLst>
            <pc:docMk/>
            <pc:sldMk cId="2282544582" sldId="551"/>
            <ac:picMk id="386" creationId="{9C43299E-A073-3A4A-4451-E6856F9310C6}"/>
          </ac:picMkLst>
        </pc:picChg>
        <pc:picChg chg="mod">
          <ac:chgData name="Tang Dixin" userId="c4c30fe06e992111" providerId="LiveId" clId="{7AB0DFF9-2947-4BDA-B0F2-BE92F3C348F1}" dt="2023-04-10T22:45:21.135" v="59"/>
          <ac:picMkLst>
            <pc:docMk/>
            <pc:sldMk cId="2282544582" sldId="551"/>
            <ac:picMk id="388" creationId="{BF0E91E9-1CFB-12EB-8651-F0EF39960EEF}"/>
          </ac:picMkLst>
        </pc:picChg>
        <pc:picChg chg="mod">
          <ac:chgData name="Tang Dixin" userId="c4c30fe06e992111" providerId="LiveId" clId="{7AB0DFF9-2947-4BDA-B0F2-BE92F3C348F1}" dt="2023-04-10T22:45:21.135" v="59"/>
          <ac:picMkLst>
            <pc:docMk/>
            <pc:sldMk cId="2282544582" sldId="551"/>
            <ac:picMk id="395" creationId="{0E56598E-D708-4BB0-175C-99EF6CB5AFA4}"/>
          </ac:picMkLst>
        </pc:picChg>
        <pc:picChg chg="mod">
          <ac:chgData name="Tang Dixin" userId="c4c30fe06e992111" providerId="LiveId" clId="{7AB0DFF9-2947-4BDA-B0F2-BE92F3C348F1}" dt="2023-04-10T22:45:21.135" v="59"/>
          <ac:picMkLst>
            <pc:docMk/>
            <pc:sldMk cId="2282544582" sldId="551"/>
            <ac:picMk id="397" creationId="{3454E3E9-F6CF-1BE3-EE8A-EC0786D22086}"/>
          </ac:picMkLst>
        </pc:picChg>
        <pc:picChg chg="mod">
          <ac:chgData name="Tang Dixin" userId="c4c30fe06e992111" providerId="LiveId" clId="{7AB0DFF9-2947-4BDA-B0F2-BE92F3C348F1}" dt="2023-04-10T22:45:21.135" v="59"/>
          <ac:picMkLst>
            <pc:docMk/>
            <pc:sldMk cId="2282544582" sldId="551"/>
            <ac:picMk id="399" creationId="{E6AE13B2-9E60-35F0-9A2D-FD2EFC29A894}"/>
          </ac:picMkLst>
        </pc:picChg>
        <pc:picChg chg="mod">
          <ac:chgData name="Tang Dixin" userId="c4c30fe06e992111" providerId="LiveId" clId="{7AB0DFF9-2947-4BDA-B0F2-BE92F3C348F1}" dt="2023-04-10T22:45:21.135" v="59"/>
          <ac:picMkLst>
            <pc:docMk/>
            <pc:sldMk cId="2282544582" sldId="551"/>
            <ac:picMk id="406" creationId="{907E1042-81B2-C6B6-B74B-2C7D9F0A3CE9}"/>
          </ac:picMkLst>
        </pc:picChg>
        <pc:picChg chg="mod">
          <ac:chgData name="Tang Dixin" userId="c4c30fe06e992111" providerId="LiveId" clId="{7AB0DFF9-2947-4BDA-B0F2-BE92F3C348F1}" dt="2023-04-10T22:45:21.135" v="59"/>
          <ac:picMkLst>
            <pc:docMk/>
            <pc:sldMk cId="2282544582" sldId="551"/>
            <ac:picMk id="408" creationId="{72E06A90-A994-4CE2-4CE2-E8203AFD3E72}"/>
          </ac:picMkLst>
        </pc:picChg>
        <pc:picChg chg="mod">
          <ac:chgData name="Tang Dixin" userId="c4c30fe06e992111" providerId="LiveId" clId="{7AB0DFF9-2947-4BDA-B0F2-BE92F3C348F1}" dt="2023-04-10T22:45:21.135" v="59"/>
          <ac:picMkLst>
            <pc:docMk/>
            <pc:sldMk cId="2282544582" sldId="551"/>
            <ac:picMk id="410" creationId="{37B0AEB2-BFA7-E87D-3146-D8127DD9A3DD}"/>
          </ac:picMkLst>
        </pc:picChg>
        <pc:picChg chg="mod">
          <ac:chgData name="Tang Dixin" userId="c4c30fe06e992111" providerId="LiveId" clId="{7AB0DFF9-2947-4BDA-B0F2-BE92F3C348F1}" dt="2023-04-10T22:46:12.185" v="79"/>
          <ac:picMkLst>
            <pc:docMk/>
            <pc:sldMk cId="2282544582" sldId="551"/>
            <ac:picMk id="418" creationId="{2B9D9B0E-8DDD-792D-4BEE-A87F736B78AC}"/>
          </ac:picMkLst>
        </pc:picChg>
        <pc:picChg chg="mod">
          <ac:chgData name="Tang Dixin" userId="c4c30fe06e992111" providerId="LiveId" clId="{7AB0DFF9-2947-4BDA-B0F2-BE92F3C348F1}" dt="2023-04-10T22:46:12.185" v="79"/>
          <ac:picMkLst>
            <pc:docMk/>
            <pc:sldMk cId="2282544582" sldId="551"/>
            <ac:picMk id="419" creationId="{AF6B3B14-E80E-0355-94C1-EA60C04D7581}"/>
          </ac:picMkLst>
        </pc:picChg>
        <pc:picChg chg="mod">
          <ac:chgData name="Tang Dixin" userId="c4c30fe06e992111" providerId="LiveId" clId="{7AB0DFF9-2947-4BDA-B0F2-BE92F3C348F1}" dt="2023-04-10T22:46:12.185" v="79"/>
          <ac:picMkLst>
            <pc:docMk/>
            <pc:sldMk cId="2282544582" sldId="551"/>
            <ac:picMk id="420" creationId="{45BCB45E-314D-86A5-5839-F839DC9C0AEB}"/>
          </ac:picMkLst>
        </pc:picChg>
        <pc:picChg chg="mod">
          <ac:chgData name="Tang Dixin" userId="c4c30fe06e992111" providerId="LiveId" clId="{7AB0DFF9-2947-4BDA-B0F2-BE92F3C348F1}" dt="2023-04-10T22:46:12.185" v="79"/>
          <ac:picMkLst>
            <pc:docMk/>
            <pc:sldMk cId="2282544582" sldId="551"/>
            <ac:picMk id="421" creationId="{317F916B-5028-A230-E97C-E86A3E7C6FDE}"/>
          </ac:picMkLst>
        </pc:picChg>
        <pc:picChg chg="mod">
          <ac:chgData name="Tang Dixin" userId="c4c30fe06e992111" providerId="LiveId" clId="{7AB0DFF9-2947-4BDA-B0F2-BE92F3C348F1}" dt="2023-04-10T22:46:12.185" v="79"/>
          <ac:picMkLst>
            <pc:docMk/>
            <pc:sldMk cId="2282544582" sldId="551"/>
            <ac:picMk id="422" creationId="{B6754496-9109-8943-ED51-2DACC054A4F7}"/>
          </ac:picMkLst>
        </pc:picChg>
        <pc:picChg chg="mod">
          <ac:chgData name="Tang Dixin" userId="c4c30fe06e992111" providerId="LiveId" clId="{7AB0DFF9-2947-4BDA-B0F2-BE92F3C348F1}" dt="2023-04-10T22:46:12.185" v="79"/>
          <ac:picMkLst>
            <pc:docMk/>
            <pc:sldMk cId="2282544582" sldId="551"/>
            <ac:picMk id="423" creationId="{9C2CC175-B176-B530-4A42-18E516F46754}"/>
          </ac:picMkLst>
        </pc:picChg>
        <pc:picChg chg="mod">
          <ac:chgData name="Tang Dixin" userId="c4c30fe06e992111" providerId="LiveId" clId="{7AB0DFF9-2947-4BDA-B0F2-BE92F3C348F1}" dt="2023-04-10T22:46:12.185" v="79"/>
          <ac:picMkLst>
            <pc:docMk/>
            <pc:sldMk cId="2282544582" sldId="551"/>
            <ac:picMk id="424" creationId="{292958D0-4D79-18BB-1222-6CB60A71B051}"/>
          </ac:picMkLst>
        </pc:picChg>
        <pc:picChg chg="mod">
          <ac:chgData name="Tang Dixin" userId="c4c30fe06e992111" providerId="LiveId" clId="{7AB0DFF9-2947-4BDA-B0F2-BE92F3C348F1}" dt="2023-04-10T22:46:12.185" v="79"/>
          <ac:picMkLst>
            <pc:docMk/>
            <pc:sldMk cId="2282544582" sldId="551"/>
            <ac:picMk id="425" creationId="{EAA64C77-DFBE-F153-57DB-46D681A326AC}"/>
          </ac:picMkLst>
        </pc:picChg>
        <pc:picChg chg="mod">
          <ac:chgData name="Tang Dixin" userId="c4c30fe06e992111" providerId="LiveId" clId="{7AB0DFF9-2947-4BDA-B0F2-BE92F3C348F1}" dt="2023-04-10T22:46:12.185" v="79"/>
          <ac:picMkLst>
            <pc:docMk/>
            <pc:sldMk cId="2282544582" sldId="551"/>
            <ac:picMk id="426" creationId="{01A63555-6D40-4384-26D5-CB92AE91A7C2}"/>
          </ac:picMkLst>
        </pc:picChg>
        <pc:picChg chg="mod">
          <ac:chgData name="Tang Dixin" userId="c4c30fe06e992111" providerId="LiveId" clId="{7AB0DFF9-2947-4BDA-B0F2-BE92F3C348F1}" dt="2023-04-10T22:46:12.185" v="79"/>
          <ac:picMkLst>
            <pc:docMk/>
            <pc:sldMk cId="2282544582" sldId="551"/>
            <ac:picMk id="432" creationId="{AB7BA46D-3060-0348-2AD4-7D2A12638506}"/>
          </ac:picMkLst>
        </pc:picChg>
        <pc:picChg chg="mod">
          <ac:chgData name="Tang Dixin" userId="c4c30fe06e992111" providerId="LiveId" clId="{7AB0DFF9-2947-4BDA-B0F2-BE92F3C348F1}" dt="2023-04-10T22:46:12.185" v="79"/>
          <ac:picMkLst>
            <pc:docMk/>
            <pc:sldMk cId="2282544582" sldId="551"/>
            <ac:picMk id="434" creationId="{F34A62F3-B97D-4866-F9C0-1CC1E16A3E67}"/>
          </ac:picMkLst>
        </pc:picChg>
        <pc:picChg chg="mod">
          <ac:chgData name="Tang Dixin" userId="c4c30fe06e992111" providerId="LiveId" clId="{7AB0DFF9-2947-4BDA-B0F2-BE92F3C348F1}" dt="2023-04-10T22:46:12.185" v="79"/>
          <ac:picMkLst>
            <pc:docMk/>
            <pc:sldMk cId="2282544582" sldId="551"/>
            <ac:picMk id="436" creationId="{5FCE8BB9-A154-A854-04A8-2FBE4721953A}"/>
          </ac:picMkLst>
        </pc:picChg>
        <pc:picChg chg="mod">
          <ac:chgData name="Tang Dixin" userId="c4c30fe06e992111" providerId="LiveId" clId="{7AB0DFF9-2947-4BDA-B0F2-BE92F3C348F1}" dt="2023-04-10T22:46:12.185" v="79"/>
          <ac:picMkLst>
            <pc:docMk/>
            <pc:sldMk cId="2282544582" sldId="551"/>
            <ac:picMk id="443" creationId="{AAE70B3F-2FD0-C1F4-ABBB-6C3588DD8574}"/>
          </ac:picMkLst>
        </pc:picChg>
        <pc:picChg chg="mod">
          <ac:chgData name="Tang Dixin" userId="c4c30fe06e992111" providerId="LiveId" clId="{7AB0DFF9-2947-4BDA-B0F2-BE92F3C348F1}" dt="2023-04-10T22:46:12.185" v="79"/>
          <ac:picMkLst>
            <pc:docMk/>
            <pc:sldMk cId="2282544582" sldId="551"/>
            <ac:picMk id="445" creationId="{7C024491-364A-BA55-E285-4F0163113A5D}"/>
          </ac:picMkLst>
        </pc:picChg>
        <pc:picChg chg="mod">
          <ac:chgData name="Tang Dixin" userId="c4c30fe06e992111" providerId="LiveId" clId="{7AB0DFF9-2947-4BDA-B0F2-BE92F3C348F1}" dt="2023-04-10T22:46:12.185" v="79"/>
          <ac:picMkLst>
            <pc:docMk/>
            <pc:sldMk cId="2282544582" sldId="551"/>
            <ac:picMk id="447" creationId="{508CB33D-6523-3E9A-BEDB-CC8DA3C8AE6F}"/>
          </ac:picMkLst>
        </pc:picChg>
        <pc:picChg chg="mod">
          <ac:chgData name="Tang Dixin" userId="c4c30fe06e992111" providerId="LiveId" clId="{7AB0DFF9-2947-4BDA-B0F2-BE92F3C348F1}" dt="2023-04-10T22:46:12.185" v="79"/>
          <ac:picMkLst>
            <pc:docMk/>
            <pc:sldMk cId="2282544582" sldId="551"/>
            <ac:picMk id="454" creationId="{67E7E626-B2BD-0E12-E5BD-80610ED3C692}"/>
          </ac:picMkLst>
        </pc:picChg>
        <pc:picChg chg="mod">
          <ac:chgData name="Tang Dixin" userId="c4c30fe06e992111" providerId="LiveId" clId="{7AB0DFF9-2947-4BDA-B0F2-BE92F3C348F1}" dt="2023-04-10T22:46:12.185" v="79"/>
          <ac:picMkLst>
            <pc:docMk/>
            <pc:sldMk cId="2282544582" sldId="551"/>
            <ac:picMk id="456" creationId="{C374A42F-9A9D-B3A4-3F95-DDFEF51D0C81}"/>
          </ac:picMkLst>
        </pc:picChg>
        <pc:picChg chg="mod">
          <ac:chgData name="Tang Dixin" userId="c4c30fe06e992111" providerId="LiveId" clId="{7AB0DFF9-2947-4BDA-B0F2-BE92F3C348F1}" dt="2023-04-10T22:46:12.185" v="79"/>
          <ac:picMkLst>
            <pc:docMk/>
            <pc:sldMk cId="2282544582" sldId="551"/>
            <ac:picMk id="458" creationId="{3CC2A5D8-AB0C-3474-634C-7CD94F1D7780}"/>
          </ac:picMkLst>
        </pc:picChg>
        <pc:picChg chg="del mod topLvl">
          <ac:chgData name="Tang Dixin" userId="c4c30fe06e992111" providerId="LiveId" clId="{7AB0DFF9-2947-4BDA-B0F2-BE92F3C348F1}" dt="2023-04-10T23:11:41.775" v="199" actId="478"/>
          <ac:picMkLst>
            <pc:docMk/>
            <pc:sldMk cId="2282544582" sldId="551"/>
            <ac:picMk id="469" creationId="{6ECD7EA3-DD27-9DD4-1C51-778A279E31C4}"/>
          </ac:picMkLst>
        </pc:picChg>
        <pc:picChg chg="mod topLvl">
          <ac:chgData name="Tang Dixin" userId="c4c30fe06e992111" providerId="LiveId" clId="{7AB0DFF9-2947-4BDA-B0F2-BE92F3C348F1}" dt="2023-04-10T23:12:16.757" v="207" actId="164"/>
          <ac:picMkLst>
            <pc:docMk/>
            <pc:sldMk cId="2282544582" sldId="551"/>
            <ac:picMk id="470" creationId="{4C796505-E1FB-1404-2EE5-17741263BCDF}"/>
          </ac:picMkLst>
        </pc:picChg>
        <pc:picChg chg="mod topLvl">
          <ac:chgData name="Tang Dixin" userId="c4c30fe06e992111" providerId="LiveId" clId="{7AB0DFF9-2947-4BDA-B0F2-BE92F3C348F1}" dt="2023-04-10T23:12:16.757" v="207" actId="164"/>
          <ac:picMkLst>
            <pc:docMk/>
            <pc:sldMk cId="2282544582" sldId="551"/>
            <ac:picMk id="471" creationId="{EE62BB1F-9C73-A684-A16A-E2F93DC7ABCD}"/>
          </ac:picMkLst>
        </pc:picChg>
        <pc:picChg chg="del mod topLvl">
          <ac:chgData name="Tang Dixin" userId="c4c30fe06e992111" providerId="LiveId" clId="{7AB0DFF9-2947-4BDA-B0F2-BE92F3C348F1}" dt="2023-04-10T23:11:52.418" v="201" actId="478"/>
          <ac:picMkLst>
            <pc:docMk/>
            <pc:sldMk cId="2282544582" sldId="551"/>
            <ac:picMk id="472" creationId="{415850EC-9FA4-383B-C3FC-94F949E30E10}"/>
          </ac:picMkLst>
        </pc:picChg>
        <pc:picChg chg="del mod topLvl">
          <ac:chgData name="Tang Dixin" userId="c4c30fe06e992111" providerId="LiveId" clId="{7AB0DFF9-2947-4BDA-B0F2-BE92F3C348F1}" dt="2023-04-10T23:11:53.340" v="202" actId="478"/>
          <ac:picMkLst>
            <pc:docMk/>
            <pc:sldMk cId="2282544582" sldId="551"/>
            <ac:picMk id="473" creationId="{26544C69-F82F-57D4-A251-7C130ECCA6F9}"/>
          </ac:picMkLst>
        </pc:picChg>
        <pc:picChg chg="mod topLvl">
          <ac:chgData name="Tang Dixin" userId="c4c30fe06e992111" providerId="LiveId" clId="{7AB0DFF9-2947-4BDA-B0F2-BE92F3C348F1}" dt="2023-04-10T23:12:16.757" v="207" actId="164"/>
          <ac:picMkLst>
            <pc:docMk/>
            <pc:sldMk cId="2282544582" sldId="551"/>
            <ac:picMk id="474" creationId="{13F4C58D-2A3F-5876-6CD5-784C23FD343C}"/>
          </ac:picMkLst>
        </pc:picChg>
        <pc:picChg chg="del mod topLvl">
          <ac:chgData name="Tang Dixin" userId="c4c30fe06e992111" providerId="LiveId" clId="{7AB0DFF9-2947-4BDA-B0F2-BE92F3C348F1}" dt="2023-04-10T23:12:02.494" v="204" actId="478"/>
          <ac:picMkLst>
            <pc:docMk/>
            <pc:sldMk cId="2282544582" sldId="551"/>
            <ac:picMk id="475" creationId="{7D562667-37F6-BF1F-F532-4B6564958BDA}"/>
          </ac:picMkLst>
        </pc:picChg>
        <pc:picChg chg="del mod topLvl">
          <ac:chgData name="Tang Dixin" userId="c4c30fe06e992111" providerId="LiveId" clId="{7AB0DFF9-2947-4BDA-B0F2-BE92F3C348F1}" dt="2023-04-10T23:12:03.397" v="205" actId="478"/>
          <ac:picMkLst>
            <pc:docMk/>
            <pc:sldMk cId="2282544582" sldId="551"/>
            <ac:picMk id="476" creationId="{C03B28EF-34F2-6096-3586-5AB827A12E02}"/>
          </ac:picMkLst>
        </pc:picChg>
        <pc:picChg chg="mod topLvl">
          <ac:chgData name="Tang Dixin" userId="c4c30fe06e992111" providerId="LiveId" clId="{7AB0DFF9-2947-4BDA-B0F2-BE92F3C348F1}" dt="2023-04-10T23:12:16.757" v="207" actId="164"/>
          <ac:picMkLst>
            <pc:docMk/>
            <pc:sldMk cId="2282544582" sldId="551"/>
            <ac:picMk id="477" creationId="{BB5777A0-DF38-DE27-73F0-A1BD6FBF8C9C}"/>
          </ac:picMkLst>
        </pc:picChg>
        <pc:picChg chg="mod">
          <ac:chgData name="Tang Dixin" userId="c4c30fe06e992111" providerId="LiveId" clId="{7AB0DFF9-2947-4BDA-B0F2-BE92F3C348F1}" dt="2023-04-10T23:07:43.110" v="198" actId="165"/>
          <ac:picMkLst>
            <pc:docMk/>
            <pc:sldMk cId="2282544582" sldId="551"/>
            <ac:picMk id="483" creationId="{872BF54F-E647-4DCF-BD62-86DCB49EFCC5}"/>
          </ac:picMkLst>
        </pc:picChg>
        <pc:picChg chg="mod">
          <ac:chgData name="Tang Dixin" userId="c4c30fe06e992111" providerId="LiveId" clId="{7AB0DFF9-2947-4BDA-B0F2-BE92F3C348F1}" dt="2023-04-10T23:12:07.787" v="206" actId="207"/>
          <ac:picMkLst>
            <pc:docMk/>
            <pc:sldMk cId="2282544582" sldId="551"/>
            <ac:picMk id="485" creationId="{6B052D90-AF3F-319F-92F9-369B584AAA84}"/>
          </ac:picMkLst>
        </pc:picChg>
        <pc:picChg chg="mod">
          <ac:chgData name="Tang Dixin" userId="c4c30fe06e992111" providerId="LiveId" clId="{7AB0DFF9-2947-4BDA-B0F2-BE92F3C348F1}" dt="2023-04-10T23:12:07.787" v="206" actId="207"/>
          <ac:picMkLst>
            <pc:docMk/>
            <pc:sldMk cId="2282544582" sldId="551"/>
            <ac:picMk id="487" creationId="{689C26F2-BA16-E4B4-EA45-AF0B6D2CFEA6}"/>
          </ac:picMkLst>
        </pc:picChg>
        <pc:picChg chg="mod">
          <ac:chgData name="Tang Dixin" userId="c4c30fe06e992111" providerId="LiveId" clId="{7AB0DFF9-2947-4BDA-B0F2-BE92F3C348F1}" dt="2023-04-10T23:07:43.110" v="198" actId="165"/>
          <ac:picMkLst>
            <pc:docMk/>
            <pc:sldMk cId="2282544582" sldId="551"/>
            <ac:picMk id="494" creationId="{8887EC9F-0893-A04F-7EE0-68A83F7868D6}"/>
          </ac:picMkLst>
        </pc:picChg>
        <pc:picChg chg="mod">
          <ac:chgData name="Tang Dixin" userId="c4c30fe06e992111" providerId="LiveId" clId="{7AB0DFF9-2947-4BDA-B0F2-BE92F3C348F1}" dt="2023-04-10T23:11:59.546" v="203" actId="207"/>
          <ac:picMkLst>
            <pc:docMk/>
            <pc:sldMk cId="2282544582" sldId="551"/>
            <ac:picMk id="496" creationId="{D18CB548-F730-2B1E-3E3A-D63EAEA6FB7C}"/>
          </ac:picMkLst>
        </pc:picChg>
        <pc:picChg chg="mod">
          <ac:chgData name="Tang Dixin" userId="c4c30fe06e992111" providerId="LiveId" clId="{7AB0DFF9-2947-4BDA-B0F2-BE92F3C348F1}" dt="2023-04-10T23:11:59.546" v="203" actId="207"/>
          <ac:picMkLst>
            <pc:docMk/>
            <pc:sldMk cId="2282544582" sldId="551"/>
            <ac:picMk id="498" creationId="{BEF6CC0B-960C-61BC-1B53-2DE86B54C644}"/>
          </ac:picMkLst>
        </pc:picChg>
        <pc:picChg chg="mod">
          <ac:chgData name="Tang Dixin" userId="c4c30fe06e992111" providerId="LiveId" clId="{7AB0DFF9-2947-4BDA-B0F2-BE92F3C348F1}" dt="2023-04-10T23:07:43.110" v="198" actId="165"/>
          <ac:picMkLst>
            <pc:docMk/>
            <pc:sldMk cId="2282544582" sldId="551"/>
            <ac:picMk id="505" creationId="{7AFFE665-6B77-2201-9841-719EFE4B39FF}"/>
          </ac:picMkLst>
        </pc:picChg>
        <pc:picChg chg="mod">
          <ac:chgData name="Tang Dixin" userId="c4c30fe06e992111" providerId="LiveId" clId="{7AB0DFF9-2947-4BDA-B0F2-BE92F3C348F1}" dt="2023-04-10T23:07:43.110" v="198" actId="165"/>
          <ac:picMkLst>
            <pc:docMk/>
            <pc:sldMk cId="2282544582" sldId="551"/>
            <ac:picMk id="507" creationId="{689F6F83-756E-D865-AF39-54F101BFA4D8}"/>
          </ac:picMkLst>
        </pc:picChg>
        <pc:picChg chg="mod">
          <ac:chgData name="Tang Dixin" userId="c4c30fe06e992111" providerId="LiveId" clId="{7AB0DFF9-2947-4BDA-B0F2-BE92F3C348F1}" dt="2023-04-10T23:11:48.530" v="200" actId="207"/>
          <ac:picMkLst>
            <pc:docMk/>
            <pc:sldMk cId="2282544582" sldId="551"/>
            <ac:picMk id="509" creationId="{BC37B11E-2E93-6FF5-23FF-9BC39F7A15BF}"/>
          </ac:picMkLst>
        </pc:picChg>
        <pc:picChg chg="del mod">
          <ac:chgData name="Tang Dixin" userId="c4c30fe06e992111" providerId="LiveId" clId="{7AB0DFF9-2947-4BDA-B0F2-BE92F3C348F1}" dt="2023-04-10T23:12:53.953" v="217" actId="478"/>
          <ac:picMkLst>
            <pc:docMk/>
            <pc:sldMk cId="2282544582" sldId="551"/>
            <ac:picMk id="520" creationId="{E1BB2847-5657-2C7C-D050-3E44FE8BB195}"/>
          </ac:picMkLst>
        </pc:picChg>
        <pc:picChg chg="del mod">
          <ac:chgData name="Tang Dixin" userId="c4c30fe06e992111" providerId="LiveId" clId="{7AB0DFF9-2947-4BDA-B0F2-BE92F3C348F1}" dt="2023-04-10T23:12:55.933" v="218" actId="478"/>
          <ac:picMkLst>
            <pc:docMk/>
            <pc:sldMk cId="2282544582" sldId="551"/>
            <ac:picMk id="521" creationId="{5E5048C6-B38A-AD78-07EC-6685CD7B0F24}"/>
          </ac:picMkLst>
        </pc:picChg>
        <pc:picChg chg="del mod">
          <ac:chgData name="Tang Dixin" userId="c4c30fe06e992111" providerId="LiveId" clId="{7AB0DFF9-2947-4BDA-B0F2-BE92F3C348F1}" dt="2023-04-10T23:12:57.573" v="219" actId="478"/>
          <ac:picMkLst>
            <pc:docMk/>
            <pc:sldMk cId="2282544582" sldId="551"/>
            <ac:picMk id="522" creationId="{A665DEDA-FCF5-62A2-61C2-66CBE194974E}"/>
          </ac:picMkLst>
        </pc:picChg>
        <pc:picChg chg="del mod">
          <ac:chgData name="Tang Dixin" userId="c4c30fe06e992111" providerId="LiveId" clId="{7AB0DFF9-2947-4BDA-B0F2-BE92F3C348F1}" dt="2023-04-10T23:12:59.105" v="220" actId="478"/>
          <ac:picMkLst>
            <pc:docMk/>
            <pc:sldMk cId="2282544582" sldId="551"/>
            <ac:picMk id="523" creationId="{CD4EE8D9-DB34-FE65-4850-D1BC69A287F3}"/>
          </ac:picMkLst>
        </pc:picChg>
        <pc:picChg chg="del mod">
          <ac:chgData name="Tang Dixin" userId="c4c30fe06e992111" providerId="LiveId" clId="{7AB0DFF9-2947-4BDA-B0F2-BE92F3C348F1}" dt="2023-04-10T23:13:00.545" v="221" actId="478"/>
          <ac:picMkLst>
            <pc:docMk/>
            <pc:sldMk cId="2282544582" sldId="551"/>
            <ac:picMk id="524" creationId="{FA5A3CA5-1AD6-8FD0-703B-A635FDDF13B5}"/>
          </ac:picMkLst>
        </pc:picChg>
        <pc:picChg chg="del mod">
          <ac:chgData name="Tang Dixin" userId="c4c30fe06e992111" providerId="LiveId" clId="{7AB0DFF9-2947-4BDA-B0F2-BE92F3C348F1}" dt="2023-04-10T23:13:02.188" v="222" actId="478"/>
          <ac:picMkLst>
            <pc:docMk/>
            <pc:sldMk cId="2282544582" sldId="551"/>
            <ac:picMk id="525" creationId="{C691190A-FE57-16BD-E4EF-C6CB35D19ADB}"/>
          </ac:picMkLst>
        </pc:picChg>
        <pc:picChg chg="del mod">
          <ac:chgData name="Tang Dixin" userId="c4c30fe06e992111" providerId="LiveId" clId="{7AB0DFF9-2947-4BDA-B0F2-BE92F3C348F1}" dt="2023-04-10T23:13:03.981" v="223" actId="478"/>
          <ac:picMkLst>
            <pc:docMk/>
            <pc:sldMk cId="2282544582" sldId="551"/>
            <ac:picMk id="526" creationId="{F2C2299B-1962-BACF-E152-785F0495ED2E}"/>
          </ac:picMkLst>
        </pc:picChg>
        <pc:picChg chg="del mod">
          <ac:chgData name="Tang Dixin" userId="c4c30fe06e992111" providerId="LiveId" clId="{7AB0DFF9-2947-4BDA-B0F2-BE92F3C348F1}" dt="2023-04-10T23:13:06.465" v="224" actId="478"/>
          <ac:picMkLst>
            <pc:docMk/>
            <pc:sldMk cId="2282544582" sldId="551"/>
            <ac:picMk id="527" creationId="{C933550E-7A9B-9DEC-92AC-F038911633A8}"/>
          </ac:picMkLst>
        </pc:picChg>
        <pc:picChg chg="del mod">
          <ac:chgData name="Tang Dixin" userId="c4c30fe06e992111" providerId="LiveId" clId="{7AB0DFF9-2947-4BDA-B0F2-BE92F3C348F1}" dt="2023-04-10T23:13:08.744" v="225" actId="478"/>
          <ac:picMkLst>
            <pc:docMk/>
            <pc:sldMk cId="2282544582" sldId="551"/>
            <ac:picMk id="528" creationId="{A2FE963D-E58E-9240-21C2-6123BD90AF11}"/>
          </ac:picMkLst>
        </pc:picChg>
        <pc:picChg chg="mod">
          <ac:chgData name="Tang Dixin" userId="c4c30fe06e992111" providerId="LiveId" clId="{7AB0DFF9-2947-4BDA-B0F2-BE92F3C348F1}" dt="2023-04-10T22:57:29.952" v="135"/>
          <ac:picMkLst>
            <pc:docMk/>
            <pc:sldMk cId="2282544582" sldId="551"/>
            <ac:picMk id="534" creationId="{F9A57C7D-8BDD-3561-8E34-FEF14D77F58F}"/>
          </ac:picMkLst>
        </pc:picChg>
        <pc:picChg chg="mod">
          <ac:chgData name="Tang Dixin" userId="c4c30fe06e992111" providerId="LiveId" clId="{7AB0DFF9-2947-4BDA-B0F2-BE92F3C348F1}" dt="2023-04-10T23:13:25.597" v="229" actId="207"/>
          <ac:picMkLst>
            <pc:docMk/>
            <pc:sldMk cId="2282544582" sldId="551"/>
            <ac:picMk id="536" creationId="{61EDCE8E-88DB-4A2E-6C92-D8CF9FC8351E}"/>
          </ac:picMkLst>
        </pc:picChg>
        <pc:picChg chg="mod">
          <ac:chgData name="Tang Dixin" userId="c4c30fe06e992111" providerId="LiveId" clId="{7AB0DFF9-2947-4BDA-B0F2-BE92F3C348F1}" dt="2023-04-10T23:13:28.383" v="230" actId="207"/>
          <ac:picMkLst>
            <pc:docMk/>
            <pc:sldMk cId="2282544582" sldId="551"/>
            <ac:picMk id="538" creationId="{28DA216F-6248-F67B-1342-4F681518A59C}"/>
          </ac:picMkLst>
        </pc:picChg>
        <pc:picChg chg="mod">
          <ac:chgData name="Tang Dixin" userId="c4c30fe06e992111" providerId="LiveId" clId="{7AB0DFF9-2947-4BDA-B0F2-BE92F3C348F1}" dt="2023-04-10T22:57:29.952" v="135"/>
          <ac:picMkLst>
            <pc:docMk/>
            <pc:sldMk cId="2282544582" sldId="551"/>
            <ac:picMk id="545" creationId="{DC64B956-12B7-C4A7-2221-12B877191420}"/>
          </ac:picMkLst>
        </pc:picChg>
        <pc:picChg chg="mod">
          <ac:chgData name="Tang Dixin" userId="c4c30fe06e992111" providerId="LiveId" clId="{7AB0DFF9-2947-4BDA-B0F2-BE92F3C348F1}" dt="2023-04-10T23:13:22.673" v="228" actId="207"/>
          <ac:picMkLst>
            <pc:docMk/>
            <pc:sldMk cId="2282544582" sldId="551"/>
            <ac:picMk id="547" creationId="{5FB3D028-630E-F048-598E-8870A15D1EF9}"/>
          </ac:picMkLst>
        </pc:picChg>
        <pc:picChg chg="mod">
          <ac:chgData name="Tang Dixin" userId="c4c30fe06e992111" providerId="LiveId" clId="{7AB0DFF9-2947-4BDA-B0F2-BE92F3C348F1}" dt="2023-04-10T23:13:19.829" v="227" actId="207"/>
          <ac:picMkLst>
            <pc:docMk/>
            <pc:sldMk cId="2282544582" sldId="551"/>
            <ac:picMk id="549" creationId="{444EA9ED-FC8F-D057-1EA8-965B7DD4930C}"/>
          </ac:picMkLst>
        </pc:picChg>
        <pc:picChg chg="mod">
          <ac:chgData name="Tang Dixin" userId="c4c30fe06e992111" providerId="LiveId" clId="{7AB0DFF9-2947-4BDA-B0F2-BE92F3C348F1}" dt="2023-04-10T22:57:29.952" v="135"/>
          <ac:picMkLst>
            <pc:docMk/>
            <pc:sldMk cId="2282544582" sldId="551"/>
            <ac:picMk id="556" creationId="{3723213F-DB3E-A219-5F9A-228D1C0FF9B2}"/>
          </ac:picMkLst>
        </pc:picChg>
        <pc:picChg chg="mod">
          <ac:chgData name="Tang Dixin" userId="c4c30fe06e992111" providerId="LiveId" clId="{7AB0DFF9-2947-4BDA-B0F2-BE92F3C348F1}" dt="2023-04-10T22:57:29.952" v="135"/>
          <ac:picMkLst>
            <pc:docMk/>
            <pc:sldMk cId="2282544582" sldId="551"/>
            <ac:picMk id="558" creationId="{E6E662B7-2E59-47DF-3CAB-B3C6419CF3E3}"/>
          </ac:picMkLst>
        </pc:picChg>
        <pc:picChg chg="mod">
          <ac:chgData name="Tang Dixin" userId="c4c30fe06e992111" providerId="LiveId" clId="{7AB0DFF9-2947-4BDA-B0F2-BE92F3C348F1}" dt="2023-04-10T23:13:16.637" v="226" actId="207"/>
          <ac:picMkLst>
            <pc:docMk/>
            <pc:sldMk cId="2282544582" sldId="551"/>
            <ac:picMk id="560" creationId="{91D91954-4066-C043-CAC2-2AB88A561282}"/>
          </ac:picMkLst>
        </pc:picChg>
        <pc:picChg chg="del mod">
          <ac:chgData name="Tang Dixin" userId="c4c30fe06e992111" providerId="LiveId" clId="{7AB0DFF9-2947-4BDA-B0F2-BE92F3C348F1}" dt="2023-04-10T23:12:25.216" v="208" actId="478"/>
          <ac:picMkLst>
            <pc:docMk/>
            <pc:sldMk cId="2282544582" sldId="551"/>
            <ac:picMk id="568" creationId="{4BE93F78-BE48-1DFB-897C-38533F868CD8}"/>
          </ac:picMkLst>
        </pc:picChg>
        <pc:picChg chg="del mod">
          <ac:chgData name="Tang Dixin" userId="c4c30fe06e992111" providerId="LiveId" clId="{7AB0DFF9-2947-4BDA-B0F2-BE92F3C348F1}" dt="2023-04-10T23:12:26.800" v="209" actId="478"/>
          <ac:picMkLst>
            <pc:docMk/>
            <pc:sldMk cId="2282544582" sldId="551"/>
            <ac:picMk id="569" creationId="{067029C8-3AF3-6604-9BEE-98791DD683B8}"/>
          </ac:picMkLst>
        </pc:picChg>
        <pc:picChg chg="del mod">
          <ac:chgData name="Tang Dixin" userId="c4c30fe06e992111" providerId="LiveId" clId="{7AB0DFF9-2947-4BDA-B0F2-BE92F3C348F1}" dt="2023-04-10T23:12:28.399" v="210" actId="478"/>
          <ac:picMkLst>
            <pc:docMk/>
            <pc:sldMk cId="2282544582" sldId="551"/>
            <ac:picMk id="570" creationId="{78DA0EFA-287F-9DB3-CC71-F5F2D642BB53}"/>
          </ac:picMkLst>
        </pc:picChg>
        <pc:picChg chg="del mod">
          <ac:chgData name="Tang Dixin" userId="c4c30fe06e992111" providerId="LiveId" clId="{7AB0DFF9-2947-4BDA-B0F2-BE92F3C348F1}" dt="2023-04-10T23:12:30.013" v="211" actId="478"/>
          <ac:picMkLst>
            <pc:docMk/>
            <pc:sldMk cId="2282544582" sldId="551"/>
            <ac:picMk id="571" creationId="{B0F24864-97FA-31AF-833D-BB0A4075C5D7}"/>
          </ac:picMkLst>
        </pc:picChg>
        <pc:picChg chg="del mod">
          <ac:chgData name="Tang Dixin" userId="c4c30fe06e992111" providerId="LiveId" clId="{7AB0DFF9-2947-4BDA-B0F2-BE92F3C348F1}" dt="2023-04-10T23:12:31.435" v="212" actId="478"/>
          <ac:picMkLst>
            <pc:docMk/>
            <pc:sldMk cId="2282544582" sldId="551"/>
            <ac:picMk id="572" creationId="{CFE15A6C-3CA9-E765-5185-9C343CD31ED3}"/>
          </ac:picMkLst>
        </pc:picChg>
        <pc:picChg chg="del mod">
          <ac:chgData name="Tang Dixin" userId="c4c30fe06e992111" providerId="LiveId" clId="{7AB0DFF9-2947-4BDA-B0F2-BE92F3C348F1}" dt="2023-04-10T23:12:33.290" v="213" actId="478"/>
          <ac:picMkLst>
            <pc:docMk/>
            <pc:sldMk cId="2282544582" sldId="551"/>
            <ac:picMk id="573" creationId="{6DACF66C-BFE4-5E01-6D73-F826ECF72C59}"/>
          </ac:picMkLst>
        </pc:picChg>
        <pc:picChg chg="del mod">
          <ac:chgData name="Tang Dixin" userId="c4c30fe06e992111" providerId="LiveId" clId="{7AB0DFF9-2947-4BDA-B0F2-BE92F3C348F1}" dt="2023-04-10T23:12:35.559" v="214" actId="478"/>
          <ac:picMkLst>
            <pc:docMk/>
            <pc:sldMk cId="2282544582" sldId="551"/>
            <ac:picMk id="574" creationId="{4D5DFE09-E840-DB00-8061-0107CA1C9F26}"/>
          </ac:picMkLst>
        </pc:picChg>
        <pc:picChg chg="del mod">
          <ac:chgData name="Tang Dixin" userId="c4c30fe06e992111" providerId="LiveId" clId="{7AB0DFF9-2947-4BDA-B0F2-BE92F3C348F1}" dt="2023-04-10T23:12:38.146" v="215" actId="478"/>
          <ac:picMkLst>
            <pc:docMk/>
            <pc:sldMk cId="2282544582" sldId="551"/>
            <ac:picMk id="575" creationId="{AF6BFC7D-A982-FECC-BE5D-EF0ED32FE555}"/>
          </ac:picMkLst>
        </pc:picChg>
        <pc:picChg chg="del mod">
          <ac:chgData name="Tang Dixin" userId="c4c30fe06e992111" providerId="LiveId" clId="{7AB0DFF9-2947-4BDA-B0F2-BE92F3C348F1}" dt="2023-04-10T23:12:40.221" v="216" actId="478"/>
          <ac:picMkLst>
            <pc:docMk/>
            <pc:sldMk cId="2282544582" sldId="551"/>
            <ac:picMk id="576" creationId="{721E29F3-0BB7-5EF8-01D5-793D3EE69F8F}"/>
          </ac:picMkLst>
        </pc:picChg>
        <pc:picChg chg="mod">
          <ac:chgData name="Tang Dixin" userId="c4c30fe06e992111" providerId="LiveId" clId="{7AB0DFF9-2947-4BDA-B0F2-BE92F3C348F1}" dt="2023-04-10T23:21:52.649" v="265" actId="165"/>
          <ac:picMkLst>
            <pc:docMk/>
            <pc:sldMk cId="2282544582" sldId="551"/>
            <ac:picMk id="582" creationId="{438F7FA4-9F87-B1A9-D0EA-3B32676FAC66}"/>
          </ac:picMkLst>
        </pc:picChg>
        <pc:picChg chg="mod">
          <ac:chgData name="Tang Dixin" userId="c4c30fe06e992111" providerId="LiveId" clId="{7AB0DFF9-2947-4BDA-B0F2-BE92F3C348F1}" dt="2023-04-10T23:21:52.649" v="265" actId="165"/>
          <ac:picMkLst>
            <pc:docMk/>
            <pc:sldMk cId="2282544582" sldId="551"/>
            <ac:picMk id="584" creationId="{1F425D8F-C42C-F728-B465-AD73511E6E83}"/>
          </ac:picMkLst>
        </pc:picChg>
        <pc:picChg chg="mod">
          <ac:chgData name="Tang Dixin" userId="c4c30fe06e992111" providerId="LiveId" clId="{7AB0DFF9-2947-4BDA-B0F2-BE92F3C348F1}" dt="2023-04-10T23:21:52.649" v="265" actId="165"/>
          <ac:picMkLst>
            <pc:docMk/>
            <pc:sldMk cId="2282544582" sldId="551"/>
            <ac:picMk id="586" creationId="{93ABE797-8A5F-5C53-8BCB-A87E7C035038}"/>
          </ac:picMkLst>
        </pc:picChg>
        <pc:picChg chg="mod">
          <ac:chgData name="Tang Dixin" userId="c4c30fe06e992111" providerId="LiveId" clId="{7AB0DFF9-2947-4BDA-B0F2-BE92F3C348F1}" dt="2023-04-10T23:21:52.649" v="265" actId="165"/>
          <ac:picMkLst>
            <pc:docMk/>
            <pc:sldMk cId="2282544582" sldId="551"/>
            <ac:picMk id="593" creationId="{9848374C-8349-1854-C635-A097F61AB285}"/>
          </ac:picMkLst>
        </pc:picChg>
        <pc:picChg chg="mod">
          <ac:chgData name="Tang Dixin" userId="c4c30fe06e992111" providerId="LiveId" clId="{7AB0DFF9-2947-4BDA-B0F2-BE92F3C348F1}" dt="2023-04-10T23:21:52.649" v="265" actId="165"/>
          <ac:picMkLst>
            <pc:docMk/>
            <pc:sldMk cId="2282544582" sldId="551"/>
            <ac:picMk id="595" creationId="{2C14D015-3DDB-9B50-D35F-21BC8DCD094A}"/>
          </ac:picMkLst>
        </pc:picChg>
        <pc:picChg chg="mod">
          <ac:chgData name="Tang Dixin" userId="c4c30fe06e992111" providerId="LiveId" clId="{7AB0DFF9-2947-4BDA-B0F2-BE92F3C348F1}" dt="2023-04-10T23:21:52.649" v="265" actId="165"/>
          <ac:picMkLst>
            <pc:docMk/>
            <pc:sldMk cId="2282544582" sldId="551"/>
            <ac:picMk id="597" creationId="{9331A2CF-162C-CC21-7514-8FD26335CE2A}"/>
          </ac:picMkLst>
        </pc:picChg>
        <pc:picChg chg="mod">
          <ac:chgData name="Tang Dixin" userId="c4c30fe06e992111" providerId="LiveId" clId="{7AB0DFF9-2947-4BDA-B0F2-BE92F3C348F1}" dt="2023-04-10T23:21:52.649" v="265" actId="165"/>
          <ac:picMkLst>
            <pc:docMk/>
            <pc:sldMk cId="2282544582" sldId="551"/>
            <ac:picMk id="604" creationId="{1534E89D-CDA5-9A80-C063-640FF487C49B}"/>
          </ac:picMkLst>
        </pc:picChg>
        <pc:picChg chg="mod">
          <ac:chgData name="Tang Dixin" userId="c4c30fe06e992111" providerId="LiveId" clId="{7AB0DFF9-2947-4BDA-B0F2-BE92F3C348F1}" dt="2023-04-10T23:21:52.649" v="265" actId="165"/>
          <ac:picMkLst>
            <pc:docMk/>
            <pc:sldMk cId="2282544582" sldId="551"/>
            <ac:picMk id="606" creationId="{D800EFDB-317B-384E-22BD-E0E4F8CF08DD}"/>
          </ac:picMkLst>
        </pc:picChg>
        <pc:picChg chg="mod">
          <ac:chgData name="Tang Dixin" userId="c4c30fe06e992111" providerId="LiveId" clId="{7AB0DFF9-2947-4BDA-B0F2-BE92F3C348F1}" dt="2023-04-10T23:21:52.649" v="265" actId="165"/>
          <ac:picMkLst>
            <pc:docMk/>
            <pc:sldMk cId="2282544582" sldId="551"/>
            <ac:picMk id="608" creationId="{B83F6FCD-0AD0-6F66-9A9B-5F7CABD75158}"/>
          </ac:picMkLst>
        </pc:picChg>
        <pc:picChg chg="mod">
          <ac:chgData name="Tang Dixin" userId="c4c30fe06e992111" providerId="LiveId" clId="{7AB0DFF9-2947-4BDA-B0F2-BE92F3C348F1}" dt="2023-04-10T22:57:43.164" v="138"/>
          <ac:picMkLst>
            <pc:docMk/>
            <pc:sldMk cId="2282544582" sldId="551"/>
            <ac:picMk id="616" creationId="{F4C4C75E-7E22-9609-F0BF-6981BDFDCD23}"/>
          </ac:picMkLst>
        </pc:picChg>
        <pc:picChg chg="mod">
          <ac:chgData name="Tang Dixin" userId="c4c30fe06e992111" providerId="LiveId" clId="{7AB0DFF9-2947-4BDA-B0F2-BE92F3C348F1}" dt="2023-04-10T22:57:43.164" v="138"/>
          <ac:picMkLst>
            <pc:docMk/>
            <pc:sldMk cId="2282544582" sldId="551"/>
            <ac:picMk id="617" creationId="{AD38761F-4B94-4431-E530-A8C33182FD21}"/>
          </ac:picMkLst>
        </pc:picChg>
        <pc:picChg chg="mod">
          <ac:chgData name="Tang Dixin" userId="c4c30fe06e992111" providerId="LiveId" clId="{7AB0DFF9-2947-4BDA-B0F2-BE92F3C348F1}" dt="2023-04-10T22:57:43.164" v="138"/>
          <ac:picMkLst>
            <pc:docMk/>
            <pc:sldMk cId="2282544582" sldId="551"/>
            <ac:picMk id="618" creationId="{0D4E1AC2-9FE5-9862-7EDD-50AA5661332F}"/>
          </ac:picMkLst>
        </pc:picChg>
        <pc:picChg chg="mod">
          <ac:chgData name="Tang Dixin" userId="c4c30fe06e992111" providerId="LiveId" clId="{7AB0DFF9-2947-4BDA-B0F2-BE92F3C348F1}" dt="2023-04-10T22:57:43.164" v="138"/>
          <ac:picMkLst>
            <pc:docMk/>
            <pc:sldMk cId="2282544582" sldId="551"/>
            <ac:picMk id="619" creationId="{F91B1BED-22EF-271A-D038-0FA182E0FF1C}"/>
          </ac:picMkLst>
        </pc:picChg>
        <pc:picChg chg="mod">
          <ac:chgData name="Tang Dixin" userId="c4c30fe06e992111" providerId="LiveId" clId="{7AB0DFF9-2947-4BDA-B0F2-BE92F3C348F1}" dt="2023-04-10T22:57:43.164" v="138"/>
          <ac:picMkLst>
            <pc:docMk/>
            <pc:sldMk cId="2282544582" sldId="551"/>
            <ac:picMk id="620" creationId="{D3F9C04E-C84F-C8FE-45E7-5A7FE4A5A7CC}"/>
          </ac:picMkLst>
        </pc:picChg>
        <pc:picChg chg="mod">
          <ac:chgData name="Tang Dixin" userId="c4c30fe06e992111" providerId="LiveId" clId="{7AB0DFF9-2947-4BDA-B0F2-BE92F3C348F1}" dt="2023-04-10T22:57:43.164" v="138"/>
          <ac:picMkLst>
            <pc:docMk/>
            <pc:sldMk cId="2282544582" sldId="551"/>
            <ac:picMk id="621" creationId="{B2896EB0-BCF2-CD8B-2430-5E7767E38EAA}"/>
          </ac:picMkLst>
        </pc:picChg>
        <pc:picChg chg="mod">
          <ac:chgData name="Tang Dixin" userId="c4c30fe06e992111" providerId="LiveId" clId="{7AB0DFF9-2947-4BDA-B0F2-BE92F3C348F1}" dt="2023-04-10T22:57:43.164" v="138"/>
          <ac:picMkLst>
            <pc:docMk/>
            <pc:sldMk cId="2282544582" sldId="551"/>
            <ac:picMk id="622" creationId="{E6D5C59B-6D81-E2B5-49AC-1E39279BDDDF}"/>
          </ac:picMkLst>
        </pc:picChg>
        <pc:picChg chg="mod">
          <ac:chgData name="Tang Dixin" userId="c4c30fe06e992111" providerId="LiveId" clId="{7AB0DFF9-2947-4BDA-B0F2-BE92F3C348F1}" dt="2023-04-10T22:57:43.164" v="138"/>
          <ac:picMkLst>
            <pc:docMk/>
            <pc:sldMk cId="2282544582" sldId="551"/>
            <ac:picMk id="623" creationId="{A9793AA0-7FAA-1A9B-26E6-5853C54F1A79}"/>
          </ac:picMkLst>
        </pc:picChg>
        <pc:picChg chg="mod">
          <ac:chgData name="Tang Dixin" userId="c4c30fe06e992111" providerId="LiveId" clId="{7AB0DFF9-2947-4BDA-B0F2-BE92F3C348F1}" dt="2023-04-10T22:57:43.164" v="138"/>
          <ac:picMkLst>
            <pc:docMk/>
            <pc:sldMk cId="2282544582" sldId="551"/>
            <ac:picMk id="624" creationId="{039D8740-B50F-4700-5A91-82BDFD50566A}"/>
          </ac:picMkLst>
        </pc:picChg>
        <pc:picChg chg="mod">
          <ac:chgData name="Tang Dixin" userId="c4c30fe06e992111" providerId="LiveId" clId="{7AB0DFF9-2947-4BDA-B0F2-BE92F3C348F1}" dt="2023-04-10T22:57:43.164" v="138"/>
          <ac:picMkLst>
            <pc:docMk/>
            <pc:sldMk cId="2282544582" sldId="551"/>
            <ac:picMk id="630" creationId="{7F872ED6-F613-93C2-D091-C9BB36F1EEAF}"/>
          </ac:picMkLst>
        </pc:picChg>
        <pc:picChg chg="mod">
          <ac:chgData name="Tang Dixin" userId="c4c30fe06e992111" providerId="LiveId" clId="{7AB0DFF9-2947-4BDA-B0F2-BE92F3C348F1}" dt="2023-04-10T22:57:43.164" v="138"/>
          <ac:picMkLst>
            <pc:docMk/>
            <pc:sldMk cId="2282544582" sldId="551"/>
            <ac:picMk id="632" creationId="{CE64659D-0515-8678-E3A0-5D7F01ED80A9}"/>
          </ac:picMkLst>
        </pc:picChg>
        <pc:picChg chg="mod">
          <ac:chgData name="Tang Dixin" userId="c4c30fe06e992111" providerId="LiveId" clId="{7AB0DFF9-2947-4BDA-B0F2-BE92F3C348F1}" dt="2023-04-10T22:57:43.164" v="138"/>
          <ac:picMkLst>
            <pc:docMk/>
            <pc:sldMk cId="2282544582" sldId="551"/>
            <ac:picMk id="634" creationId="{984EE850-2D66-7B89-308F-D3C603378083}"/>
          </ac:picMkLst>
        </pc:picChg>
        <pc:picChg chg="mod">
          <ac:chgData name="Tang Dixin" userId="c4c30fe06e992111" providerId="LiveId" clId="{7AB0DFF9-2947-4BDA-B0F2-BE92F3C348F1}" dt="2023-04-10T22:57:43.164" v="138"/>
          <ac:picMkLst>
            <pc:docMk/>
            <pc:sldMk cId="2282544582" sldId="551"/>
            <ac:picMk id="641" creationId="{7343E54F-94EE-0D56-D9DE-9FD87C79E9AF}"/>
          </ac:picMkLst>
        </pc:picChg>
        <pc:picChg chg="mod">
          <ac:chgData name="Tang Dixin" userId="c4c30fe06e992111" providerId="LiveId" clId="{7AB0DFF9-2947-4BDA-B0F2-BE92F3C348F1}" dt="2023-04-10T22:57:43.164" v="138"/>
          <ac:picMkLst>
            <pc:docMk/>
            <pc:sldMk cId="2282544582" sldId="551"/>
            <ac:picMk id="643" creationId="{DC26EA80-156E-54BF-05D3-D0919FC25F68}"/>
          </ac:picMkLst>
        </pc:picChg>
        <pc:picChg chg="mod">
          <ac:chgData name="Tang Dixin" userId="c4c30fe06e992111" providerId="LiveId" clId="{7AB0DFF9-2947-4BDA-B0F2-BE92F3C348F1}" dt="2023-04-10T22:57:43.164" v="138"/>
          <ac:picMkLst>
            <pc:docMk/>
            <pc:sldMk cId="2282544582" sldId="551"/>
            <ac:picMk id="645" creationId="{5AFAE114-D34A-3404-9956-6124A1465BC8}"/>
          </ac:picMkLst>
        </pc:picChg>
        <pc:picChg chg="mod">
          <ac:chgData name="Tang Dixin" userId="c4c30fe06e992111" providerId="LiveId" clId="{7AB0DFF9-2947-4BDA-B0F2-BE92F3C348F1}" dt="2023-04-10T22:57:43.164" v="138"/>
          <ac:picMkLst>
            <pc:docMk/>
            <pc:sldMk cId="2282544582" sldId="551"/>
            <ac:picMk id="652" creationId="{20A05CB6-97CD-FC3A-02D4-05A60A4D76C2}"/>
          </ac:picMkLst>
        </pc:picChg>
        <pc:picChg chg="mod">
          <ac:chgData name="Tang Dixin" userId="c4c30fe06e992111" providerId="LiveId" clId="{7AB0DFF9-2947-4BDA-B0F2-BE92F3C348F1}" dt="2023-04-10T22:57:43.164" v="138"/>
          <ac:picMkLst>
            <pc:docMk/>
            <pc:sldMk cId="2282544582" sldId="551"/>
            <ac:picMk id="654" creationId="{25D6B6FA-9593-2831-556C-5CAED89EC733}"/>
          </ac:picMkLst>
        </pc:picChg>
        <pc:picChg chg="mod">
          <ac:chgData name="Tang Dixin" userId="c4c30fe06e992111" providerId="LiveId" clId="{7AB0DFF9-2947-4BDA-B0F2-BE92F3C348F1}" dt="2023-04-10T22:57:43.164" v="138"/>
          <ac:picMkLst>
            <pc:docMk/>
            <pc:sldMk cId="2282544582" sldId="551"/>
            <ac:picMk id="656" creationId="{F2FD2446-B617-73FB-FE3E-9CE21EF436F8}"/>
          </ac:picMkLst>
        </pc:picChg>
        <pc:picChg chg="mod">
          <ac:chgData name="Tang Dixin" userId="c4c30fe06e992111" providerId="LiveId" clId="{7AB0DFF9-2947-4BDA-B0F2-BE92F3C348F1}" dt="2023-04-10T22:57:43.164" v="138"/>
          <ac:picMkLst>
            <pc:docMk/>
            <pc:sldMk cId="2282544582" sldId="551"/>
            <ac:picMk id="664" creationId="{89199B20-9CFB-83B5-2F92-84F057CDB300}"/>
          </ac:picMkLst>
        </pc:picChg>
        <pc:picChg chg="mod">
          <ac:chgData name="Tang Dixin" userId="c4c30fe06e992111" providerId="LiveId" clId="{7AB0DFF9-2947-4BDA-B0F2-BE92F3C348F1}" dt="2023-04-10T22:57:43.164" v="138"/>
          <ac:picMkLst>
            <pc:docMk/>
            <pc:sldMk cId="2282544582" sldId="551"/>
            <ac:picMk id="665" creationId="{6AE09CD7-95ED-84F9-EB94-E560F46AB534}"/>
          </ac:picMkLst>
        </pc:picChg>
        <pc:picChg chg="mod">
          <ac:chgData name="Tang Dixin" userId="c4c30fe06e992111" providerId="LiveId" clId="{7AB0DFF9-2947-4BDA-B0F2-BE92F3C348F1}" dt="2023-04-10T22:57:43.164" v="138"/>
          <ac:picMkLst>
            <pc:docMk/>
            <pc:sldMk cId="2282544582" sldId="551"/>
            <ac:picMk id="666" creationId="{9BF3894D-68FC-4B97-BCCF-CEF309116F7C}"/>
          </ac:picMkLst>
        </pc:picChg>
        <pc:picChg chg="mod">
          <ac:chgData name="Tang Dixin" userId="c4c30fe06e992111" providerId="LiveId" clId="{7AB0DFF9-2947-4BDA-B0F2-BE92F3C348F1}" dt="2023-04-10T22:57:43.164" v="138"/>
          <ac:picMkLst>
            <pc:docMk/>
            <pc:sldMk cId="2282544582" sldId="551"/>
            <ac:picMk id="667" creationId="{0DD0785E-EB98-AB65-46B8-51CC90AAE834}"/>
          </ac:picMkLst>
        </pc:picChg>
        <pc:picChg chg="mod">
          <ac:chgData name="Tang Dixin" userId="c4c30fe06e992111" providerId="LiveId" clId="{7AB0DFF9-2947-4BDA-B0F2-BE92F3C348F1}" dt="2023-04-10T22:57:43.164" v="138"/>
          <ac:picMkLst>
            <pc:docMk/>
            <pc:sldMk cId="2282544582" sldId="551"/>
            <ac:picMk id="668" creationId="{0D2E2226-2E23-796D-CB6F-57D9342BE405}"/>
          </ac:picMkLst>
        </pc:picChg>
        <pc:picChg chg="mod">
          <ac:chgData name="Tang Dixin" userId="c4c30fe06e992111" providerId="LiveId" clId="{7AB0DFF9-2947-4BDA-B0F2-BE92F3C348F1}" dt="2023-04-10T22:57:43.164" v="138"/>
          <ac:picMkLst>
            <pc:docMk/>
            <pc:sldMk cId="2282544582" sldId="551"/>
            <ac:picMk id="669" creationId="{0EAFDFA8-495B-5955-3BAE-4FCD64CEE2CA}"/>
          </ac:picMkLst>
        </pc:picChg>
        <pc:picChg chg="mod">
          <ac:chgData name="Tang Dixin" userId="c4c30fe06e992111" providerId="LiveId" clId="{7AB0DFF9-2947-4BDA-B0F2-BE92F3C348F1}" dt="2023-04-10T22:57:43.164" v="138"/>
          <ac:picMkLst>
            <pc:docMk/>
            <pc:sldMk cId="2282544582" sldId="551"/>
            <ac:picMk id="670" creationId="{40C6CBEC-591D-2409-01F7-A15A8215F997}"/>
          </ac:picMkLst>
        </pc:picChg>
        <pc:picChg chg="mod">
          <ac:chgData name="Tang Dixin" userId="c4c30fe06e992111" providerId="LiveId" clId="{7AB0DFF9-2947-4BDA-B0F2-BE92F3C348F1}" dt="2023-04-10T22:57:43.164" v="138"/>
          <ac:picMkLst>
            <pc:docMk/>
            <pc:sldMk cId="2282544582" sldId="551"/>
            <ac:picMk id="671" creationId="{3A57A532-C336-987E-73B2-D02BD9C349F4}"/>
          </ac:picMkLst>
        </pc:picChg>
        <pc:picChg chg="mod">
          <ac:chgData name="Tang Dixin" userId="c4c30fe06e992111" providerId="LiveId" clId="{7AB0DFF9-2947-4BDA-B0F2-BE92F3C348F1}" dt="2023-04-10T22:57:43.164" v="138"/>
          <ac:picMkLst>
            <pc:docMk/>
            <pc:sldMk cId="2282544582" sldId="551"/>
            <ac:picMk id="672" creationId="{3AD0E132-DE8D-B35E-3FD1-3E9041ECF86D}"/>
          </ac:picMkLst>
        </pc:picChg>
        <pc:picChg chg="mod">
          <ac:chgData name="Tang Dixin" userId="c4c30fe06e992111" providerId="LiveId" clId="{7AB0DFF9-2947-4BDA-B0F2-BE92F3C348F1}" dt="2023-04-10T22:57:43.164" v="138"/>
          <ac:picMkLst>
            <pc:docMk/>
            <pc:sldMk cId="2282544582" sldId="551"/>
            <ac:picMk id="678" creationId="{AA2B8080-4485-84EF-4DF8-6AB8A6B24FAE}"/>
          </ac:picMkLst>
        </pc:picChg>
        <pc:picChg chg="mod">
          <ac:chgData name="Tang Dixin" userId="c4c30fe06e992111" providerId="LiveId" clId="{7AB0DFF9-2947-4BDA-B0F2-BE92F3C348F1}" dt="2023-04-10T22:57:43.164" v="138"/>
          <ac:picMkLst>
            <pc:docMk/>
            <pc:sldMk cId="2282544582" sldId="551"/>
            <ac:picMk id="680" creationId="{6AF8EDF2-7564-BBAB-AAAF-A548C282E916}"/>
          </ac:picMkLst>
        </pc:picChg>
        <pc:picChg chg="mod">
          <ac:chgData name="Tang Dixin" userId="c4c30fe06e992111" providerId="LiveId" clId="{7AB0DFF9-2947-4BDA-B0F2-BE92F3C348F1}" dt="2023-04-10T22:57:43.164" v="138"/>
          <ac:picMkLst>
            <pc:docMk/>
            <pc:sldMk cId="2282544582" sldId="551"/>
            <ac:picMk id="682" creationId="{D58513E1-AE0D-3C40-1067-635C4BACDF0D}"/>
          </ac:picMkLst>
        </pc:picChg>
        <pc:picChg chg="mod">
          <ac:chgData name="Tang Dixin" userId="c4c30fe06e992111" providerId="LiveId" clId="{7AB0DFF9-2947-4BDA-B0F2-BE92F3C348F1}" dt="2023-04-10T22:57:43.164" v="138"/>
          <ac:picMkLst>
            <pc:docMk/>
            <pc:sldMk cId="2282544582" sldId="551"/>
            <ac:picMk id="689" creationId="{0D967EE3-EFBD-61E8-10F1-3D60DC3670B3}"/>
          </ac:picMkLst>
        </pc:picChg>
        <pc:picChg chg="mod">
          <ac:chgData name="Tang Dixin" userId="c4c30fe06e992111" providerId="LiveId" clId="{7AB0DFF9-2947-4BDA-B0F2-BE92F3C348F1}" dt="2023-04-10T22:57:43.164" v="138"/>
          <ac:picMkLst>
            <pc:docMk/>
            <pc:sldMk cId="2282544582" sldId="551"/>
            <ac:picMk id="691" creationId="{B7C6F0C7-FAE8-2BC1-55A7-AC002004FC90}"/>
          </ac:picMkLst>
        </pc:picChg>
        <pc:picChg chg="mod">
          <ac:chgData name="Tang Dixin" userId="c4c30fe06e992111" providerId="LiveId" clId="{7AB0DFF9-2947-4BDA-B0F2-BE92F3C348F1}" dt="2023-04-10T22:57:43.164" v="138"/>
          <ac:picMkLst>
            <pc:docMk/>
            <pc:sldMk cId="2282544582" sldId="551"/>
            <ac:picMk id="693" creationId="{1D94FAD4-B1CB-D33D-8273-D2FB8095FE91}"/>
          </ac:picMkLst>
        </pc:picChg>
        <pc:picChg chg="mod">
          <ac:chgData name="Tang Dixin" userId="c4c30fe06e992111" providerId="LiveId" clId="{7AB0DFF9-2947-4BDA-B0F2-BE92F3C348F1}" dt="2023-04-10T22:57:43.164" v="138"/>
          <ac:picMkLst>
            <pc:docMk/>
            <pc:sldMk cId="2282544582" sldId="551"/>
            <ac:picMk id="700" creationId="{5254058D-0816-F1D3-424C-76DDB155AE6F}"/>
          </ac:picMkLst>
        </pc:picChg>
        <pc:picChg chg="mod">
          <ac:chgData name="Tang Dixin" userId="c4c30fe06e992111" providerId="LiveId" clId="{7AB0DFF9-2947-4BDA-B0F2-BE92F3C348F1}" dt="2023-04-10T22:57:43.164" v="138"/>
          <ac:picMkLst>
            <pc:docMk/>
            <pc:sldMk cId="2282544582" sldId="551"/>
            <ac:picMk id="702" creationId="{F85F766E-7134-1F46-A957-E6205DF95C46}"/>
          </ac:picMkLst>
        </pc:picChg>
        <pc:picChg chg="mod">
          <ac:chgData name="Tang Dixin" userId="c4c30fe06e992111" providerId="LiveId" clId="{7AB0DFF9-2947-4BDA-B0F2-BE92F3C348F1}" dt="2023-04-10T22:57:43.164" v="138"/>
          <ac:picMkLst>
            <pc:docMk/>
            <pc:sldMk cId="2282544582" sldId="551"/>
            <ac:picMk id="704" creationId="{62808E21-407C-E85C-3424-C3C2FD49F0F6}"/>
          </ac:picMkLst>
        </pc:picChg>
        <pc:picChg chg="del mod">
          <ac:chgData name="Tang Dixin" userId="c4c30fe06e992111" providerId="LiveId" clId="{7AB0DFF9-2947-4BDA-B0F2-BE92F3C348F1}" dt="2023-04-10T23:16:31.189" v="231" actId="478"/>
          <ac:picMkLst>
            <pc:docMk/>
            <pc:sldMk cId="2282544582" sldId="551"/>
            <ac:picMk id="712" creationId="{13CA37A7-4A89-8859-12EF-23BE9A887C93}"/>
          </ac:picMkLst>
        </pc:picChg>
        <pc:picChg chg="del mod">
          <ac:chgData name="Tang Dixin" userId="c4c30fe06e992111" providerId="LiveId" clId="{7AB0DFF9-2947-4BDA-B0F2-BE92F3C348F1}" dt="2023-04-10T23:16:32.646" v="232" actId="478"/>
          <ac:picMkLst>
            <pc:docMk/>
            <pc:sldMk cId="2282544582" sldId="551"/>
            <ac:picMk id="713" creationId="{F80219E4-20E5-918E-B660-00E343FB38DF}"/>
          </ac:picMkLst>
        </pc:picChg>
        <pc:picChg chg="del mod">
          <ac:chgData name="Tang Dixin" userId="c4c30fe06e992111" providerId="LiveId" clId="{7AB0DFF9-2947-4BDA-B0F2-BE92F3C348F1}" dt="2023-04-10T23:17:15.319" v="241" actId="478"/>
          <ac:picMkLst>
            <pc:docMk/>
            <pc:sldMk cId="2282544582" sldId="551"/>
            <ac:picMk id="714" creationId="{EBDCEA73-081A-99FC-9BDF-5CECE0F5CC84}"/>
          </ac:picMkLst>
        </pc:picChg>
        <pc:picChg chg="del mod">
          <ac:chgData name="Tang Dixin" userId="c4c30fe06e992111" providerId="LiveId" clId="{7AB0DFF9-2947-4BDA-B0F2-BE92F3C348F1}" dt="2023-04-10T23:16:34.406" v="233" actId="478"/>
          <ac:picMkLst>
            <pc:docMk/>
            <pc:sldMk cId="2282544582" sldId="551"/>
            <ac:picMk id="715" creationId="{24F51C11-DB9A-7A7B-B4DC-846AA62EC579}"/>
          </ac:picMkLst>
        </pc:picChg>
        <pc:picChg chg="del mod">
          <ac:chgData name="Tang Dixin" userId="c4c30fe06e992111" providerId="LiveId" clId="{7AB0DFF9-2947-4BDA-B0F2-BE92F3C348F1}" dt="2023-04-10T23:16:36.322" v="234" actId="478"/>
          <ac:picMkLst>
            <pc:docMk/>
            <pc:sldMk cId="2282544582" sldId="551"/>
            <ac:picMk id="716" creationId="{05A8E0F9-8D54-C6CD-5C2B-E80393508215}"/>
          </ac:picMkLst>
        </pc:picChg>
        <pc:picChg chg="del mod">
          <ac:chgData name="Tang Dixin" userId="c4c30fe06e992111" providerId="LiveId" clId="{7AB0DFF9-2947-4BDA-B0F2-BE92F3C348F1}" dt="2023-04-10T23:17:31.639" v="246" actId="478"/>
          <ac:picMkLst>
            <pc:docMk/>
            <pc:sldMk cId="2282544582" sldId="551"/>
            <ac:picMk id="717" creationId="{AF278B2C-BDB2-CC36-270F-DB86882B214C}"/>
          </ac:picMkLst>
        </pc:picChg>
        <pc:picChg chg="del mod">
          <ac:chgData name="Tang Dixin" userId="c4c30fe06e992111" providerId="LiveId" clId="{7AB0DFF9-2947-4BDA-B0F2-BE92F3C348F1}" dt="2023-04-10T23:16:49.500" v="236" actId="478"/>
          <ac:picMkLst>
            <pc:docMk/>
            <pc:sldMk cId="2282544582" sldId="551"/>
            <ac:picMk id="718" creationId="{910AC621-811F-E93A-4943-5E1C231C8D13}"/>
          </ac:picMkLst>
        </pc:picChg>
        <pc:picChg chg="del mod">
          <ac:chgData name="Tang Dixin" userId="c4c30fe06e992111" providerId="LiveId" clId="{7AB0DFF9-2947-4BDA-B0F2-BE92F3C348F1}" dt="2023-04-10T23:16:52.614" v="237" actId="478"/>
          <ac:picMkLst>
            <pc:docMk/>
            <pc:sldMk cId="2282544582" sldId="551"/>
            <ac:picMk id="719" creationId="{2D785062-8A1A-99BC-2D43-29A1DD7E822D}"/>
          </ac:picMkLst>
        </pc:picChg>
        <pc:picChg chg="mod topLvl">
          <ac:chgData name="Tang Dixin" userId="c4c30fe06e992111" providerId="LiveId" clId="{7AB0DFF9-2947-4BDA-B0F2-BE92F3C348F1}" dt="2023-04-10T23:22:43.815" v="270" actId="165"/>
          <ac:picMkLst>
            <pc:docMk/>
            <pc:sldMk cId="2282544582" sldId="551"/>
            <ac:picMk id="720" creationId="{560B73B8-B664-AC69-2E75-E4AF9263E682}"/>
          </ac:picMkLst>
        </pc:picChg>
        <pc:picChg chg="mod">
          <ac:chgData name="Tang Dixin" userId="c4c30fe06e992111" providerId="LiveId" clId="{7AB0DFF9-2947-4BDA-B0F2-BE92F3C348F1}" dt="2023-04-10T23:22:43.815" v="270" actId="165"/>
          <ac:picMkLst>
            <pc:docMk/>
            <pc:sldMk cId="2282544582" sldId="551"/>
            <ac:picMk id="726" creationId="{F6C43433-7C99-8307-61A9-064DDEC97C21}"/>
          </ac:picMkLst>
        </pc:picChg>
        <pc:picChg chg="mod">
          <ac:chgData name="Tang Dixin" userId="c4c30fe06e992111" providerId="LiveId" clId="{7AB0DFF9-2947-4BDA-B0F2-BE92F3C348F1}" dt="2023-04-10T23:22:43.815" v="270" actId="165"/>
          <ac:picMkLst>
            <pc:docMk/>
            <pc:sldMk cId="2282544582" sldId="551"/>
            <ac:picMk id="728" creationId="{1DC2858C-2E5C-25CD-BBCD-85437AB51252}"/>
          </ac:picMkLst>
        </pc:picChg>
        <pc:picChg chg="mod">
          <ac:chgData name="Tang Dixin" userId="c4c30fe06e992111" providerId="LiveId" clId="{7AB0DFF9-2947-4BDA-B0F2-BE92F3C348F1}" dt="2023-04-10T23:22:43.815" v="270" actId="165"/>
          <ac:picMkLst>
            <pc:docMk/>
            <pc:sldMk cId="2282544582" sldId="551"/>
            <ac:picMk id="730" creationId="{0F306A3B-251A-54E1-58CB-1483722C1F3D}"/>
          </ac:picMkLst>
        </pc:picChg>
        <pc:picChg chg="mod">
          <ac:chgData name="Tang Dixin" userId="c4c30fe06e992111" providerId="LiveId" clId="{7AB0DFF9-2947-4BDA-B0F2-BE92F3C348F1}" dt="2023-04-10T23:22:43.815" v="270" actId="165"/>
          <ac:picMkLst>
            <pc:docMk/>
            <pc:sldMk cId="2282544582" sldId="551"/>
            <ac:picMk id="737" creationId="{A255B049-332F-AD9D-21B1-A90F4A066665}"/>
          </ac:picMkLst>
        </pc:picChg>
        <pc:picChg chg="mod">
          <ac:chgData name="Tang Dixin" userId="c4c30fe06e992111" providerId="LiveId" clId="{7AB0DFF9-2947-4BDA-B0F2-BE92F3C348F1}" dt="2023-04-10T23:22:43.815" v="270" actId="165"/>
          <ac:picMkLst>
            <pc:docMk/>
            <pc:sldMk cId="2282544582" sldId="551"/>
            <ac:picMk id="739" creationId="{61A50708-3F8E-B96C-68A9-3D164F607460}"/>
          </ac:picMkLst>
        </pc:picChg>
        <pc:picChg chg="mod">
          <ac:chgData name="Tang Dixin" userId="c4c30fe06e992111" providerId="LiveId" clId="{7AB0DFF9-2947-4BDA-B0F2-BE92F3C348F1}" dt="2023-04-10T23:22:43.815" v="270" actId="165"/>
          <ac:picMkLst>
            <pc:docMk/>
            <pc:sldMk cId="2282544582" sldId="551"/>
            <ac:picMk id="741" creationId="{5ACF0CA6-28BB-5169-5DF2-5568E2EAE216}"/>
          </ac:picMkLst>
        </pc:picChg>
        <pc:picChg chg="mod">
          <ac:chgData name="Tang Dixin" userId="c4c30fe06e992111" providerId="LiveId" clId="{7AB0DFF9-2947-4BDA-B0F2-BE92F3C348F1}" dt="2023-04-10T23:22:43.815" v="270" actId="165"/>
          <ac:picMkLst>
            <pc:docMk/>
            <pc:sldMk cId="2282544582" sldId="551"/>
            <ac:picMk id="748" creationId="{EB84790E-2DDA-1A66-4866-CEE3171C51FB}"/>
          </ac:picMkLst>
        </pc:picChg>
        <pc:picChg chg="mod">
          <ac:chgData name="Tang Dixin" userId="c4c30fe06e992111" providerId="LiveId" clId="{7AB0DFF9-2947-4BDA-B0F2-BE92F3C348F1}" dt="2023-04-10T23:22:43.815" v="270" actId="165"/>
          <ac:picMkLst>
            <pc:docMk/>
            <pc:sldMk cId="2282544582" sldId="551"/>
            <ac:picMk id="750" creationId="{A0393961-768C-6E64-73BB-61B1B3739C26}"/>
          </ac:picMkLst>
        </pc:picChg>
        <pc:picChg chg="mod">
          <ac:chgData name="Tang Dixin" userId="c4c30fe06e992111" providerId="LiveId" clId="{7AB0DFF9-2947-4BDA-B0F2-BE92F3C348F1}" dt="2023-04-10T23:22:43.815" v="270" actId="165"/>
          <ac:picMkLst>
            <pc:docMk/>
            <pc:sldMk cId="2282544582" sldId="551"/>
            <ac:picMk id="752" creationId="{C9DF5044-0C27-681E-A28B-F4F5A6331EC3}"/>
          </ac:picMkLst>
        </pc:picChg>
        <pc:picChg chg="del mod">
          <ac:chgData name="Tang Dixin" userId="c4c30fe06e992111" providerId="LiveId" clId="{7AB0DFF9-2947-4BDA-B0F2-BE92F3C348F1}" dt="2023-04-10T23:17:09.545" v="239" actId="478"/>
          <ac:picMkLst>
            <pc:docMk/>
            <pc:sldMk cId="2282544582" sldId="551"/>
            <ac:picMk id="760" creationId="{EEFA4175-D253-13C0-409F-15053E87D379}"/>
          </ac:picMkLst>
        </pc:picChg>
        <pc:picChg chg="del mod">
          <ac:chgData name="Tang Dixin" userId="c4c30fe06e992111" providerId="LiveId" clId="{7AB0DFF9-2947-4BDA-B0F2-BE92F3C348F1}" dt="2023-04-10T23:17:12.632" v="240" actId="478"/>
          <ac:picMkLst>
            <pc:docMk/>
            <pc:sldMk cId="2282544582" sldId="551"/>
            <ac:picMk id="761" creationId="{086E6B92-C07C-F7E3-3B87-270894785341}"/>
          </ac:picMkLst>
        </pc:picChg>
        <pc:picChg chg="del mod">
          <ac:chgData name="Tang Dixin" userId="c4c30fe06e992111" providerId="LiveId" clId="{7AB0DFF9-2947-4BDA-B0F2-BE92F3C348F1}" dt="2023-04-10T23:17:21.756" v="242" actId="478"/>
          <ac:picMkLst>
            <pc:docMk/>
            <pc:sldMk cId="2282544582" sldId="551"/>
            <ac:picMk id="762" creationId="{2470EDA4-2DEC-7EF1-3F6F-3B113F12CEBE}"/>
          </ac:picMkLst>
        </pc:picChg>
        <pc:picChg chg="del mod">
          <ac:chgData name="Tang Dixin" userId="c4c30fe06e992111" providerId="LiveId" clId="{7AB0DFF9-2947-4BDA-B0F2-BE92F3C348F1}" dt="2023-04-10T23:17:24.756" v="243" actId="478"/>
          <ac:picMkLst>
            <pc:docMk/>
            <pc:sldMk cId="2282544582" sldId="551"/>
            <ac:picMk id="763" creationId="{54C0CE32-5E9A-74AF-B174-C67B807B71A1}"/>
          </ac:picMkLst>
        </pc:picChg>
        <pc:picChg chg="del mod">
          <ac:chgData name="Tang Dixin" userId="c4c30fe06e992111" providerId="LiveId" clId="{7AB0DFF9-2947-4BDA-B0F2-BE92F3C348F1}" dt="2023-04-10T23:17:27.176" v="244" actId="478"/>
          <ac:picMkLst>
            <pc:docMk/>
            <pc:sldMk cId="2282544582" sldId="551"/>
            <ac:picMk id="764" creationId="{D798D76C-0A99-420B-F8F2-CCADA93248C7}"/>
          </ac:picMkLst>
        </pc:picChg>
        <pc:picChg chg="del mod">
          <ac:chgData name="Tang Dixin" userId="c4c30fe06e992111" providerId="LiveId" clId="{7AB0DFF9-2947-4BDA-B0F2-BE92F3C348F1}" dt="2023-04-10T23:17:29.501" v="245" actId="478"/>
          <ac:picMkLst>
            <pc:docMk/>
            <pc:sldMk cId="2282544582" sldId="551"/>
            <ac:picMk id="765" creationId="{47BD128B-D2B4-48E3-C8CC-A0239421C45D}"/>
          </ac:picMkLst>
        </pc:picChg>
        <pc:picChg chg="del mod">
          <ac:chgData name="Tang Dixin" userId="c4c30fe06e992111" providerId="LiveId" clId="{7AB0DFF9-2947-4BDA-B0F2-BE92F3C348F1}" dt="2023-04-10T23:17:45.923" v="248" actId="478"/>
          <ac:picMkLst>
            <pc:docMk/>
            <pc:sldMk cId="2282544582" sldId="551"/>
            <ac:picMk id="766" creationId="{D8E2541B-2E47-5C2B-019C-E718A41FAAAD}"/>
          </ac:picMkLst>
        </pc:picChg>
        <pc:picChg chg="del mod">
          <ac:chgData name="Tang Dixin" userId="c4c30fe06e992111" providerId="LiveId" clId="{7AB0DFF9-2947-4BDA-B0F2-BE92F3C348F1}" dt="2023-04-10T23:17:49.392" v="249" actId="478"/>
          <ac:picMkLst>
            <pc:docMk/>
            <pc:sldMk cId="2282544582" sldId="551"/>
            <ac:picMk id="767" creationId="{193A5758-D82A-0BB7-AB0C-F13190B5366B}"/>
          </ac:picMkLst>
        </pc:picChg>
        <pc:picChg chg="del mod">
          <ac:chgData name="Tang Dixin" userId="c4c30fe06e992111" providerId="LiveId" clId="{7AB0DFF9-2947-4BDA-B0F2-BE92F3C348F1}" dt="2023-04-10T23:17:51.714" v="250" actId="478"/>
          <ac:picMkLst>
            <pc:docMk/>
            <pc:sldMk cId="2282544582" sldId="551"/>
            <ac:picMk id="768" creationId="{D26D9A9B-DEBD-8137-99CF-5935DDFB664F}"/>
          </ac:picMkLst>
        </pc:picChg>
        <pc:picChg chg="mod">
          <ac:chgData name="Tang Dixin" userId="c4c30fe06e992111" providerId="LiveId" clId="{7AB0DFF9-2947-4BDA-B0F2-BE92F3C348F1}" dt="2023-04-10T22:57:49.022" v="140"/>
          <ac:picMkLst>
            <pc:docMk/>
            <pc:sldMk cId="2282544582" sldId="551"/>
            <ac:picMk id="774" creationId="{B6A2B58C-AFB4-5BC4-FF58-21FAD22B8F1C}"/>
          </ac:picMkLst>
        </pc:picChg>
        <pc:picChg chg="mod">
          <ac:chgData name="Tang Dixin" userId="c4c30fe06e992111" providerId="LiveId" clId="{7AB0DFF9-2947-4BDA-B0F2-BE92F3C348F1}" dt="2023-04-10T22:57:49.022" v="140"/>
          <ac:picMkLst>
            <pc:docMk/>
            <pc:sldMk cId="2282544582" sldId="551"/>
            <ac:picMk id="776" creationId="{FFB318AE-85D9-89C3-96DC-4F838D68E0A0}"/>
          </ac:picMkLst>
        </pc:picChg>
        <pc:picChg chg="mod">
          <ac:chgData name="Tang Dixin" userId="c4c30fe06e992111" providerId="LiveId" clId="{7AB0DFF9-2947-4BDA-B0F2-BE92F3C348F1}" dt="2023-04-10T23:17:57.475" v="251" actId="207"/>
          <ac:picMkLst>
            <pc:docMk/>
            <pc:sldMk cId="2282544582" sldId="551"/>
            <ac:picMk id="778" creationId="{E7767780-B02B-8397-B6CC-2A9D61F71EBD}"/>
          </ac:picMkLst>
        </pc:picChg>
        <pc:picChg chg="mod">
          <ac:chgData name="Tang Dixin" userId="c4c30fe06e992111" providerId="LiveId" clId="{7AB0DFF9-2947-4BDA-B0F2-BE92F3C348F1}" dt="2023-04-10T22:57:49.022" v="140"/>
          <ac:picMkLst>
            <pc:docMk/>
            <pc:sldMk cId="2282544582" sldId="551"/>
            <ac:picMk id="785" creationId="{6C23F519-6A01-BC24-7515-5F09A96225CF}"/>
          </ac:picMkLst>
        </pc:picChg>
        <pc:picChg chg="mod">
          <ac:chgData name="Tang Dixin" userId="c4c30fe06e992111" providerId="LiveId" clId="{7AB0DFF9-2947-4BDA-B0F2-BE92F3C348F1}" dt="2023-04-10T23:17:40.355" v="247" actId="207"/>
          <ac:picMkLst>
            <pc:docMk/>
            <pc:sldMk cId="2282544582" sldId="551"/>
            <ac:picMk id="787" creationId="{1FD04830-90E6-D4A0-5D81-7FFD9F793AD6}"/>
          </ac:picMkLst>
        </pc:picChg>
        <pc:picChg chg="mod">
          <ac:chgData name="Tang Dixin" userId="c4c30fe06e992111" providerId="LiveId" clId="{7AB0DFF9-2947-4BDA-B0F2-BE92F3C348F1}" dt="2023-04-10T23:17:40.355" v="247" actId="207"/>
          <ac:picMkLst>
            <pc:docMk/>
            <pc:sldMk cId="2282544582" sldId="551"/>
            <ac:picMk id="789" creationId="{325FC0B5-4F85-4A8B-7629-823ADD3FF8A5}"/>
          </ac:picMkLst>
        </pc:picChg>
        <pc:picChg chg="mod">
          <ac:chgData name="Tang Dixin" userId="c4c30fe06e992111" providerId="LiveId" clId="{7AB0DFF9-2947-4BDA-B0F2-BE92F3C348F1}" dt="2023-04-10T22:57:49.022" v="140"/>
          <ac:picMkLst>
            <pc:docMk/>
            <pc:sldMk cId="2282544582" sldId="551"/>
            <ac:picMk id="796" creationId="{D9B8ACC9-04F9-C86B-D4CE-FE167C5E919C}"/>
          </ac:picMkLst>
        </pc:picChg>
        <pc:picChg chg="mod">
          <ac:chgData name="Tang Dixin" userId="c4c30fe06e992111" providerId="LiveId" clId="{7AB0DFF9-2947-4BDA-B0F2-BE92F3C348F1}" dt="2023-04-10T22:57:49.022" v="140"/>
          <ac:picMkLst>
            <pc:docMk/>
            <pc:sldMk cId="2282544582" sldId="551"/>
            <ac:picMk id="798" creationId="{E1F6F474-52A7-3A29-FE54-037EB3B4066F}"/>
          </ac:picMkLst>
        </pc:picChg>
        <pc:picChg chg="mod">
          <ac:chgData name="Tang Dixin" userId="c4c30fe06e992111" providerId="LiveId" clId="{7AB0DFF9-2947-4BDA-B0F2-BE92F3C348F1}" dt="2023-04-10T22:57:49.022" v="140"/>
          <ac:picMkLst>
            <pc:docMk/>
            <pc:sldMk cId="2282544582" sldId="551"/>
            <ac:picMk id="800" creationId="{C0D35C97-5B8B-770A-2607-2E8F76F69CA6}"/>
          </ac:picMkLst>
        </pc:picChg>
        <pc:cxnChg chg="mod">
          <ac:chgData name="Tang Dixin" userId="c4c30fe06e992111" providerId="LiveId" clId="{7AB0DFF9-2947-4BDA-B0F2-BE92F3C348F1}" dt="2023-04-10T22:44:59.748" v="50" actId="478"/>
          <ac:cxnSpMkLst>
            <pc:docMk/>
            <pc:sldMk cId="2282544582" sldId="551"/>
            <ac:cxnSpMk id="219" creationId="{EAB983CA-AE19-D70E-5D41-F25041FF4B8E}"/>
          </ac:cxnSpMkLst>
        </pc:cxnChg>
        <pc:cxnChg chg="mod">
          <ac:chgData name="Tang Dixin" userId="c4c30fe06e992111" providerId="LiveId" clId="{7AB0DFF9-2947-4BDA-B0F2-BE92F3C348F1}" dt="2023-04-10T22:44:59.748" v="50" actId="478"/>
          <ac:cxnSpMkLst>
            <pc:docMk/>
            <pc:sldMk cId="2282544582" sldId="551"/>
            <ac:cxnSpMk id="225" creationId="{6BF1677B-806E-D93C-C7CD-C498AEA70D2E}"/>
          </ac:cxnSpMkLst>
        </pc:cxnChg>
        <pc:cxnChg chg="mod">
          <ac:chgData name="Tang Dixin" userId="c4c30fe06e992111" providerId="LiveId" clId="{7AB0DFF9-2947-4BDA-B0F2-BE92F3C348F1}" dt="2023-04-10T22:44:59.748" v="50" actId="478"/>
          <ac:cxnSpMkLst>
            <pc:docMk/>
            <pc:sldMk cId="2282544582" sldId="551"/>
            <ac:cxnSpMk id="375" creationId="{6AEF46C1-9099-923C-BC62-38E515E7C194}"/>
          </ac:cxnSpMkLst>
        </pc:cxnChg>
        <pc:cxnChg chg="mod">
          <ac:chgData name="Tang Dixin" userId="c4c30fe06e992111" providerId="LiveId" clId="{7AB0DFF9-2947-4BDA-B0F2-BE92F3C348F1}" dt="2023-04-10T22:44:59.748" v="50" actId="478"/>
          <ac:cxnSpMkLst>
            <pc:docMk/>
            <pc:sldMk cId="2282544582" sldId="551"/>
            <ac:cxnSpMk id="378" creationId="{BC4AA9D0-9303-2A23-B9B2-067A1393893C}"/>
          </ac:cxnSpMkLst>
        </pc:cxnChg>
        <pc:cxnChg chg="mod">
          <ac:chgData name="Tang Dixin" userId="c4c30fe06e992111" providerId="LiveId" clId="{7AB0DFF9-2947-4BDA-B0F2-BE92F3C348F1}" dt="2023-04-10T23:26:49.458" v="290"/>
          <ac:cxnSpMkLst>
            <pc:docMk/>
            <pc:sldMk cId="2282544582" sldId="551"/>
            <ac:cxnSpMk id="813" creationId="{E74300C8-9D53-33EE-9E57-E1E444B98BE7}"/>
          </ac:cxnSpMkLst>
        </pc:cxnChg>
        <pc:cxnChg chg="mod">
          <ac:chgData name="Tang Dixin" userId="c4c30fe06e992111" providerId="LiveId" clId="{7AB0DFF9-2947-4BDA-B0F2-BE92F3C348F1}" dt="2023-04-10T23:26:49.458" v="290"/>
          <ac:cxnSpMkLst>
            <pc:docMk/>
            <pc:sldMk cId="2282544582" sldId="551"/>
            <ac:cxnSpMk id="816" creationId="{DAA8282D-F57E-E1D6-69B0-7B1C5BF594D6}"/>
          </ac:cxnSpMkLst>
        </pc:cxnChg>
      </pc:sldChg>
      <pc:sldChg chg="addSp delSp modSp add mod delAnim modAnim">
        <pc:chgData name="Tang Dixin" userId="c4c30fe06e992111" providerId="LiveId" clId="{7AB0DFF9-2947-4BDA-B0F2-BE92F3C348F1}" dt="2023-04-10T23:41:25.524" v="351" actId="1076"/>
        <pc:sldMkLst>
          <pc:docMk/>
          <pc:sldMk cId="3841331969" sldId="552"/>
        </pc:sldMkLst>
        <pc:spChg chg="mod">
          <ac:chgData name="Tang Dixin" userId="c4c30fe06e992111" providerId="LiveId" clId="{7AB0DFF9-2947-4BDA-B0F2-BE92F3C348F1}" dt="2023-04-10T23:36:27.893" v="319" actId="14100"/>
          <ac:spMkLst>
            <pc:docMk/>
            <pc:sldMk cId="3841331969" sldId="552"/>
            <ac:spMk id="6" creationId="{10D6D0C7-5CCE-1D4F-4E7E-731051C0D81D}"/>
          </ac:spMkLst>
        </pc:spChg>
        <pc:spChg chg="add del mod">
          <ac:chgData name="Tang Dixin" userId="c4c30fe06e992111" providerId="LiveId" clId="{7AB0DFF9-2947-4BDA-B0F2-BE92F3C348F1}" dt="2023-04-10T23:39:58.885" v="344" actId="478"/>
          <ac:spMkLst>
            <pc:docMk/>
            <pc:sldMk cId="3841331969" sldId="552"/>
            <ac:spMk id="18" creationId="{0737154D-1D61-05D1-CBC1-44C47AC2046A}"/>
          </ac:spMkLst>
        </pc:spChg>
        <pc:spChg chg="add del">
          <ac:chgData name="Tang Dixin" userId="c4c30fe06e992111" providerId="LiveId" clId="{7AB0DFF9-2947-4BDA-B0F2-BE92F3C348F1}" dt="2023-04-10T23:37:55.301" v="325" actId="478"/>
          <ac:spMkLst>
            <pc:docMk/>
            <pc:sldMk cId="3841331969" sldId="552"/>
            <ac:spMk id="19" creationId="{72EB84CB-AB63-CBC8-2FEA-38F21D0A2B03}"/>
          </ac:spMkLst>
        </pc:spChg>
        <pc:spChg chg="add mod">
          <ac:chgData name="Tang Dixin" userId="c4c30fe06e992111" providerId="LiveId" clId="{7AB0DFF9-2947-4BDA-B0F2-BE92F3C348F1}" dt="2023-04-10T23:39:52.672" v="343" actId="692"/>
          <ac:spMkLst>
            <pc:docMk/>
            <pc:sldMk cId="3841331969" sldId="552"/>
            <ac:spMk id="25" creationId="{90FF2470-F4F0-C2BF-6069-844210229B39}"/>
          </ac:spMkLst>
        </pc:spChg>
        <pc:spChg chg="add mod">
          <ac:chgData name="Tang Dixin" userId="c4c30fe06e992111" providerId="LiveId" clId="{7AB0DFF9-2947-4BDA-B0F2-BE92F3C348F1}" dt="2023-04-10T23:39:46.146" v="342" actId="692"/>
          <ac:spMkLst>
            <pc:docMk/>
            <pc:sldMk cId="3841331969" sldId="552"/>
            <ac:spMk id="26" creationId="{F57ADDB7-64BD-ED09-3C82-1C1E910844BD}"/>
          </ac:spMkLst>
        </pc:spChg>
        <pc:spChg chg="add mod">
          <ac:chgData name="Tang Dixin" userId="c4c30fe06e992111" providerId="LiveId" clId="{7AB0DFF9-2947-4BDA-B0F2-BE92F3C348F1}" dt="2023-04-10T23:40:15.533" v="349" actId="14100"/>
          <ac:spMkLst>
            <pc:docMk/>
            <pc:sldMk cId="3841331969" sldId="552"/>
            <ac:spMk id="28" creationId="{1478AF23-4CEF-29F6-E9EB-02CE8E865D2F}"/>
          </ac:spMkLst>
        </pc:spChg>
        <pc:spChg chg="add mod">
          <ac:chgData name="Tang Dixin" userId="c4c30fe06e992111" providerId="LiveId" clId="{7AB0DFF9-2947-4BDA-B0F2-BE92F3C348F1}" dt="2023-04-10T23:41:25.524" v="351" actId="1076"/>
          <ac:spMkLst>
            <pc:docMk/>
            <pc:sldMk cId="3841331969" sldId="552"/>
            <ac:spMk id="29" creationId="{86E7EF5B-FBBA-106A-4B52-23B75AF0C577}"/>
          </ac:spMkLst>
        </pc:spChg>
        <pc:grpChg chg="del">
          <ac:chgData name="Tang Dixin" userId="c4c30fe06e992111" providerId="LiveId" clId="{7AB0DFF9-2947-4BDA-B0F2-BE92F3C348F1}" dt="2023-04-10T23:35:36.667" v="303" actId="478"/>
          <ac:grpSpMkLst>
            <pc:docMk/>
            <pc:sldMk cId="3841331969" sldId="552"/>
            <ac:grpSpMk id="45" creationId="{C6B9A8BD-7D4A-CBF7-BB81-B0B2DF76163D}"/>
          </ac:grpSpMkLst>
        </pc:grpChg>
        <pc:graphicFrameChg chg="add mod">
          <ac:chgData name="Tang Dixin" userId="c4c30fe06e992111" providerId="LiveId" clId="{7AB0DFF9-2947-4BDA-B0F2-BE92F3C348F1}" dt="2023-04-10T23:39:46.146" v="342" actId="692"/>
          <ac:graphicFrameMkLst>
            <pc:docMk/>
            <pc:sldMk cId="3841331969" sldId="552"/>
            <ac:graphicFrameMk id="17" creationId="{AB8CF57D-83CE-4944-DB1F-AE8D1CD369F5}"/>
          </ac:graphicFrameMkLst>
        </pc:graphicFrameChg>
        <pc:cxnChg chg="mod">
          <ac:chgData name="Tang Dixin" userId="c4c30fe06e992111" providerId="LiveId" clId="{7AB0DFF9-2947-4BDA-B0F2-BE92F3C348F1}" dt="2023-04-10T23:35:36.667" v="303" actId="478"/>
          <ac:cxnSpMkLst>
            <pc:docMk/>
            <pc:sldMk cId="3841331969" sldId="552"/>
            <ac:cxnSpMk id="14" creationId="{65180679-5A12-9AE3-1CE5-FAF5D460F365}"/>
          </ac:cxnSpMkLst>
        </pc:cxnChg>
        <pc:cxnChg chg="mod">
          <ac:chgData name="Tang Dixin" userId="c4c30fe06e992111" providerId="LiveId" clId="{7AB0DFF9-2947-4BDA-B0F2-BE92F3C348F1}" dt="2023-04-10T23:35:36.667" v="303" actId="478"/>
          <ac:cxnSpMkLst>
            <pc:docMk/>
            <pc:sldMk cId="3841331969" sldId="552"/>
            <ac:cxnSpMk id="15" creationId="{ADC83EB9-F491-0EA0-E0F5-7DD372F50475}"/>
          </ac:cxnSpMkLst>
        </pc:cxnChg>
        <pc:cxnChg chg="mod">
          <ac:chgData name="Tang Dixin" userId="c4c30fe06e992111" providerId="LiveId" clId="{7AB0DFF9-2947-4BDA-B0F2-BE92F3C348F1}" dt="2023-04-10T23:35:36.667" v="303" actId="478"/>
          <ac:cxnSpMkLst>
            <pc:docMk/>
            <pc:sldMk cId="3841331969" sldId="552"/>
            <ac:cxnSpMk id="16" creationId="{259A1D9B-7865-E6D4-B9CA-01958E3B68F6}"/>
          </ac:cxnSpMkLst>
        </pc:cxnChg>
        <pc:cxnChg chg="add del mod">
          <ac:chgData name="Tang Dixin" userId="c4c30fe06e992111" providerId="LiveId" clId="{7AB0DFF9-2947-4BDA-B0F2-BE92F3C348F1}" dt="2023-04-10T23:38:10.401" v="329" actId="11529"/>
          <ac:cxnSpMkLst>
            <pc:docMk/>
            <pc:sldMk cId="3841331969" sldId="552"/>
            <ac:cxnSpMk id="22" creationId="{844EEAEE-FFB0-8E7A-6B3B-EB7F88488738}"/>
          </ac:cxnSpMkLst>
        </pc:cxnChg>
        <pc:cxnChg chg="add mod">
          <ac:chgData name="Tang Dixin" userId="c4c30fe06e992111" providerId="LiveId" clId="{7AB0DFF9-2947-4BDA-B0F2-BE92F3C348F1}" dt="2023-04-10T23:41:25.524" v="351" actId="1076"/>
          <ac:cxnSpMkLst>
            <pc:docMk/>
            <pc:sldMk cId="3841331969" sldId="552"/>
            <ac:cxnSpMk id="31" creationId="{7FD61239-146E-1E3E-9935-BEB181ECA987}"/>
          </ac:cxnSpMkLst>
        </pc:cxnChg>
        <pc:cxnChg chg="add mod">
          <ac:chgData name="Tang Dixin" userId="c4c30fe06e992111" providerId="LiveId" clId="{7AB0DFF9-2947-4BDA-B0F2-BE92F3C348F1}" dt="2023-04-10T23:41:25.524" v="351" actId="1076"/>
          <ac:cxnSpMkLst>
            <pc:docMk/>
            <pc:sldMk cId="3841331969" sldId="552"/>
            <ac:cxnSpMk id="32" creationId="{4612B2BA-83B9-3648-36DB-E9F1BA801919}"/>
          </ac:cxnSpMkLst>
        </pc:cxnChg>
        <pc:cxnChg chg="add mod">
          <ac:chgData name="Tang Dixin" userId="c4c30fe06e992111" providerId="LiveId" clId="{7AB0DFF9-2947-4BDA-B0F2-BE92F3C348F1}" dt="2023-04-10T23:41:25.524" v="351" actId="1076"/>
          <ac:cxnSpMkLst>
            <pc:docMk/>
            <pc:sldMk cId="3841331969" sldId="552"/>
            <ac:cxnSpMk id="34" creationId="{079FABF6-A518-873F-0F91-ACDD6F23030B}"/>
          </ac:cxnSpMkLst>
        </pc:cxnChg>
      </pc:sldChg>
      <pc:sldChg chg="add modAnim">
        <pc:chgData name="Tang Dixin" userId="c4c30fe06e992111" providerId="LiveId" clId="{7AB0DFF9-2947-4BDA-B0F2-BE92F3C348F1}" dt="2023-04-10T23:36:08.605" v="311"/>
        <pc:sldMkLst>
          <pc:docMk/>
          <pc:sldMk cId="2066779083" sldId="553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Invisibility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0"/>
            <c:marker>
              <c:symbol val="circle"/>
              <c:size val="12"/>
              <c:spPr>
                <a:solidFill>
                  <a:schemeClr val="accent6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7E44-4FEA-9970-57C02461F855}"/>
              </c:ext>
            </c:extLst>
          </c:dPt>
          <c:dPt>
            <c:idx val="1"/>
            <c:marker>
              <c:symbol val="circle"/>
              <c:size val="12"/>
              <c:spPr>
                <a:solidFill>
                  <a:schemeClr val="tx1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7E44-4FEA-9970-57C02461F855}"/>
              </c:ext>
            </c:extLst>
          </c:dPt>
          <c:dPt>
            <c:idx val="2"/>
            <c:marker>
              <c:symbol val="circle"/>
              <c:size val="12"/>
              <c:spPr>
                <a:solidFill>
                  <a:schemeClr val="accent2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7E44-4FEA-9970-57C02461F855}"/>
              </c:ext>
            </c:extLst>
          </c:dPt>
          <c:dPt>
            <c:idx val="3"/>
            <c:marker>
              <c:symbol val="circle"/>
              <c:size val="12"/>
              <c:spPr>
                <a:solidFill>
                  <a:schemeClr val="accent3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7E44-4FEA-9970-57C02461F855}"/>
              </c:ext>
            </c:extLst>
          </c:dPt>
          <c:dPt>
            <c:idx val="4"/>
            <c:marker>
              <c:symbol val="circle"/>
              <c:size val="12"/>
              <c:spPr>
                <a:solidFill>
                  <a:schemeClr val="accent5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7E44-4FEA-9970-57C02461F855}"/>
              </c:ext>
            </c:extLst>
          </c:dPt>
          <c:xVal>
            <c:numRef>
              <c:f>Sheet1!$C$2:$C$6</c:f>
              <c:numCache>
                <c:formatCode>General</c:formatCode>
                <c:ptCount val="5"/>
                <c:pt idx="0">
                  <c:v>17.60765</c:v>
                </c:pt>
                <c:pt idx="1">
                  <c:v>40.360399999999998</c:v>
                </c:pt>
                <c:pt idx="2">
                  <c:v>16.703700000000001</c:v>
                </c:pt>
                <c:pt idx="3">
                  <c:v>0</c:v>
                </c:pt>
                <c:pt idx="4">
                  <c:v>25.892099999999999</c:v>
                </c:pt>
              </c:numCache>
            </c:numRef>
          </c:xVal>
          <c:yVal>
            <c:numRef>
              <c:f>Sheet1!$D$2:$D$6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2.9192749999999998</c:v>
                </c:pt>
                <c:pt idx="3">
                  <c:v>17.190474999999999</c:v>
                </c:pt>
                <c:pt idx="4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7E44-4FEA-9970-57C02461F8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44438032"/>
        <c:axId val="844434704"/>
      </c:scatterChart>
      <c:valAx>
        <c:axId val="8444380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/>
                  <a:t>Staleness (s)</a:t>
                </a:r>
              </a:p>
            </c:rich>
          </c:tx>
          <c:layout>
            <c:manualLayout>
              <c:xMode val="edge"/>
              <c:yMode val="edge"/>
              <c:x val="0.4626328191147468"/>
              <c:y val="0.8751918904411233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4434704"/>
        <c:crosses val="autoZero"/>
        <c:crossBetween val="midCat"/>
      </c:valAx>
      <c:valAx>
        <c:axId val="844434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/>
                  <a:t>Invisibility</a:t>
                </a:r>
                <a:r>
                  <a:rPr lang="en-US" sz="2000" baseline="0"/>
                  <a:t> (s)</a:t>
                </a:r>
                <a:endParaRPr lang="en-US" sz="20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443803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Invisibility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0"/>
            <c:marker>
              <c:symbol val="circle"/>
              <c:size val="12"/>
              <c:spPr>
                <a:solidFill>
                  <a:schemeClr val="accent6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D95C-4E9F-B937-4936A724AC81}"/>
              </c:ext>
            </c:extLst>
          </c:dPt>
          <c:dPt>
            <c:idx val="1"/>
            <c:marker>
              <c:symbol val="circle"/>
              <c:size val="12"/>
              <c:spPr>
                <a:solidFill>
                  <a:schemeClr val="tx1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D95C-4E9F-B937-4936A724AC81}"/>
              </c:ext>
            </c:extLst>
          </c:dPt>
          <c:dPt>
            <c:idx val="2"/>
            <c:marker>
              <c:symbol val="circle"/>
              <c:size val="12"/>
              <c:spPr>
                <a:solidFill>
                  <a:schemeClr val="accent2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D95C-4E9F-B937-4936A724AC81}"/>
              </c:ext>
            </c:extLst>
          </c:dPt>
          <c:dPt>
            <c:idx val="3"/>
            <c:marker>
              <c:symbol val="circle"/>
              <c:size val="12"/>
              <c:spPr>
                <a:solidFill>
                  <a:schemeClr val="accent3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D95C-4E9F-B937-4936A724AC81}"/>
              </c:ext>
            </c:extLst>
          </c:dPt>
          <c:dPt>
            <c:idx val="4"/>
            <c:marker>
              <c:symbol val="circle"/>
              <c:size val="12"/>
              <c:spPr>
                <a:solidFill>
                  <a:schemeClr val="accent5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D95C-4E9F-B937-4936A724AC81}"/>
              </c:ext>
            </c:extLst>
          </c:dPt>
          <c:xVal>
            <c:numRef>
              <c:f>Sheet1!$C$2:$C$6</c:f>
              <c:numCache>
                <c:formatCode>General</c:formatCode>
                <c:ptCount val="5"/>
                <c:pt idx="0">
                  <c:v>17.60765</c:v>
                </c:pt>
                <c:pt idx="1">
                  <c:v>40.360399999999998</c:v>
                </c:pt>
                <c:pt idx="2">
                  <c:v>16.703700000000001</c:v>
                </c:pt>
                <c:pt idx="3">
                  <c:v>0</c:v>
                </c:pt>
                <c:pt idx="4">
                  <c:v>25.892099999999999</c:v>
                </c:pt>
              </c:numCache>
            </c:numRef>
          </c:xVal>
          <c:yVal>
            <c:numRef>
              <c:f>Sheet1!$D$2:$D$6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2.9192749999999998</c:v>
                </c:pt>
                <c:pt idx="3">
                  <c:v>17.190474999999999</c:v>
                </c:pt>
                <c:pt idx="4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D95C-4E9F-B937-4936A724AC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44438032"/>
        <c:axId val="844434704"/>
      </c:scatterChart>
      <c:valAx>
        <c:axId val="8444380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/>
                  <a:t>Staleness (s)</a:t>
                </a:r>
              </a:p>
            </c:rich>
          </c:tx>
          <c:layout>
            <c:manualLayout>
              <c:xMode val="edge"/>
              <c:yMode val="edge"/>
              <c:x val="0.4626328191147468"/>
              <c:y val="0.8751918904411233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4434704"/>
        <c:crosses val="autoZero"/>
        <c:crossBetween val="midCat"/>
      </c:valAx>
      <c:valAx>
        <c:axId val="844434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/>
                  <a:t>Invisibility</a:t>
                </a:r>
                <a:r>
                  <a:rPr lang="en-US" sz="2000" baseline="0"/>
                  <a:t> (s)</a:t>
                </a:r>
                <a:endParaRPr lang="en-US" sz="20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443803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6D4679-3D0C-457F-81E9-E3651488E7EB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1FBB4B-1A51-434D-B71E-ED2447160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146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FBB4B-1A51-434D-B71E-ED24471606B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054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FBB4B-1A51-434D-B71E-ED24471606B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859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FBB4B-1A51-434D-B71E-ED24471606B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725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FBB4B-1A51-434D-B71E-ED24471606B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931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FBB4B-1A51-434D-B71E-ED24471606B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869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FBB4B-1A51-434D-B71E-ED24471606B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0525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FBB4B-1A51-434D-B71E-ED24471606B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280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3E6325-14B1-0031-2878-BC76B79CAA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58672C-C83A-82C6-066E-A269761D52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0F90D2-734A-6127-1EF1-76E8C0B844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53344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F706B-2A66-60ED-1E4B-6C69FBE23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EAA304-27D6-DF81-3BE0-27E6FD745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E0636B-4209-4ACE-FBFA-80875F503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4878F-C73B-4156-9148-2FECEAD70A70}" type="datetime1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F89E23-8168-D830-6BCC-46C4DC1A7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506E9D-B88C-C85C-05E6-4DFBD3F72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AED55-8BFD-4FF1-B543-01F4D238A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238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66C755-8B3A-5696-81B9-4F7E8919D5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1BA3B2-E6B7-7FA8-D3F8-26A1BF2505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9E7925-803E-719E-31A0-0030DBEE3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7C2E7-E515-41C7-836C-C4BA3CAFFF32}" type="datetime1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5DAFE5-83FA-105B-4C29-7264A31BF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0D563F-5A18-D2A8-982C-4F9026F6E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AED55-8BFD-4FF1-B543-01F4D238A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379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752FE-B3B3-0F36-C6BD-4BB3508D9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1225"/>
            <a:ext cx="10515600" cy="47257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26EFC03-219A-62FC-A54B-9D750340EE2A}"/>
              </a:ext>
            </a:extLst>
          </p:cNvPr>
          <p:cNvCxnSpPr/>
          <p:nvPr userDrawn="1"/>
        </p:nvCxnSpPr>
        <p:spPr>
          <a:xfrm>
            <a:off x="1546746" y="1310191"/>
            <a:ext cx="9002973" cy="0"/>
          </a:xfrm>
          <a:prstGeom prst="line">
            <a:avLst/>
          </a:prstGeom>
          <a:ln w="25400">
            <a:solidFill>
              <a:srgbClr val="C484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10ECF3DB-1DD7-25F7-495F-6307EF7409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3" y="6420040"/>
            <a:ext cx="1160060" cy="386687"/>
          </a:xfrm>
          <a:prstGeom prst="rect">
            <a:avLst/>
          </a:prstGeom>
        </p:spPr>
      </p:pic>
      <p:sp>
        <p:nvSpPr>
          <p:cNvPr id="18" name="Title 17">
            <a:extLst>
              <a:ext uri="{FF2B5EF4-FFF2-40B4-BE49-F238E27FC236}">
                <a16:creationId xmlns:a16="http://schemas.microsoft.com/office/drawing/2014/main" id="{5BADC620-37E9-F68C-F73B-BBF591915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6"/>
            <a:ext cx="12192000" cy="945066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7D1DD7-F38E-1FDF-C4C7-BC5D77BB9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FDF57-E636-4AD5-B234-4A920A71C28B}" type="datetime1">
              <a:rPr lang="en-US" smtClean="0"/>
              <a:t>4/16/2023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2AA8C4-BD34-7F31-411D-432850695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61B8D8-1707-3B82-CAA6-076CF0825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9444" y="6376774"/>
            <a:ext cx="804081" cy="365125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E2EAED55-8BFD-4FF1-B543-01F4D238A7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972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93E94-B873-56B6-2041-BD62FE8DB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84E18B-25BD-B764-12F4-F9D8218EC9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F63E74-0280-2BEC-B7D5-1A9B89E59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77099-62E7-4906-B5B7-D40E74733E12}" type="datetime1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27AFBA-043C-4F34-C060-08938B5A6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383FA4-51DC-1D23-FF80-BBF82BEE0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AED55-8BFD-4FF1-B543-01F4D238A7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521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B7D06-2401-03C2-7C9F-A8AA461BB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F5C91B-84DA-9201-BE3D-A27EAA5215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F3D3BF-3399-03D2-734E-EB3D5D16E3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79666C-D17D-0405-C98E-7EC2E2927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15A04-C182-47AC-846D-743E2C5EF48C}" type="datetime1">
              <a:rPr lang="en-US" smtClean="0"/>
              <a:t>4/16/2023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59807C-4E24-801F-28B2-AFD628FD2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B2B7C5-C9E7-8827-F688-8A0B2595C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AED55-8BFD-4FF1-B543-01F4D238A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022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8551A-F9DE-D028-EA27-9FE276A32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EE48F6-C4AB-1F46-4EB9-B7D38207BE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23E053-CC67-6BFE-A1D6-345884449B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0510FC-F0D3-6E0D-4735-0BDD82B665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D88290-596E-AE1F-8983-B27DFE7316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D96278-48C5-3808-AFEC-E0B619862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26FBA-7600-4DFD-8731-6B69655E2010}" type="datetime1">
              <a:rPr lang="en-US" smtClean="0"/>
              <a:t>4/16/2023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60A36A-E39F-3045-737B-FC739C66D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56DD3D-1552-B1E3-E1A8-F04D7B188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AED55-8BFD-4FF1-B543-01F4D238A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865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C0EF8-1E1D-0B34-0BAC-B47E30C18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358EF7-95C1-5FCB-1738-0E7F53BD5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8CD4F-453F-412C-960B-BEAFCA2AC49B}" type="datetime1">
              <a:rPr lang="en-US" smtClean="0"/>
              <a:t>4/16/2023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1EBCA4-E926-8367-12E5-C890A6283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45CFCA-E165-6F85-9FC7-F0F136C95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AED55-8BFD-4FF1-B543-01F4D238A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991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9EC8CA-F9E7-184C-DD47-3AA827BCC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D312E-BC42-4307-986E-B4B8F85BC5B1}" type="datetime1">
              <a:rPr lang="en-US" smtClean="0"/>
              <a:t>4/16/2023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7A620B-C77D-CF9D-F57F-2D161E9F7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89FF39-D225-2463-53D4-4B4FA584C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AED55-8BFD-4FF1-B543-01F4D238A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060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6261A-F682-0A0B-627D-74DA9F1DD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DEEB4-A589-11EC-F1D0-D85D2916A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7BD590-EB69-0590-75DC-A0464C3CB7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AD1066-833E-E87C-867F-9D7CF939D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A7801-9223-41F3-BAF1-886F1CBA4F99}" type="datetime1">
              <a:rPr lang="en-US" smtClean="0"/>
              <a:t>4/16/2023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9115D4-3CB4-1807-38F5-6D2F4DEEB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1C86BA-5211-2776-D13D-033D52BB2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AED55-8BFD-4FF1-B543-01F4D238A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985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45747-ACD7-1E3A-B804-B1AB0EA71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84CF3B-2016-E151-1B8C-FBFCBED164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4E52D7-FD48-5F5B-D9B2-F13A7B4B55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6B88B7-5442-3F7F-2050-EB7EC8540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B3E0C-D0FF-4843-9E23-9E040AAE71F7}" type="datetime1">
              <a:rPr lang="en-US" smtClean="0"/>
              <a:t>4/16/2023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C83F24-F57B-3FE3-7745-1AC283E2C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E0291C-FCC5-1723-D6C2-43EF82605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AED55-8BFD-4FF1-B543-01F4D238A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226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E90278-E569-182F-929F-F68863CF7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8543A4-3BEF-40D9-71FB-45C47F22E7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0F60FC-001A-D550-5898-FD36C1D3DA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9C3B1-4AED-4318-91A1-74A0DA71E2E9}" type="datetime1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C8A454-9C47-2D07-1824-1A9ACDE4EE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F88DB3-E67F-1E7A-B91F-6CBA34E743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AED55-8BFD-4FF1-B543-01F4D238A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861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8.png"/><Relationship Id="rId7" Type="http://schemas.openxmlformats.org/officeDocument/2006/relationships/image" Target="../media/image2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6.svg"/><Relationship Id="rId4" Type="http://schemas.openxmlformats.org/officeDocument/2006/relationships/image" Target="../media/image9.svg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image" Target="../media/image30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16.svg"/><Relationship Id="rId5" Type="http://schemas.openxmlformats.org/officeDocument/2006/relationships/image" Target="../media/image14.png"/><Relationship Id="rId10" Type="http://schemas.openxmlformats.org/officeDocument/2006/relationships/image" Target="../media/image15.png"/><Relationship Id="rId4" Type="http://schemas.openxmlformats.org/officeDocument/2006/relationships/image" Target="../media/image9.svg"/><Relationship Id="rId9" Type="http://schemas.openxmlformats.org/officeDocument/2006/relationships/image" Target="../media/image11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10" Type="http://schemas.openxmlformats.org/officeDocument/2006/relationships/image" Target="../media/image16.svg"/><Relationship Id="rId4" Type="http://schemas.openxmlformats.org/officeDocument/2006/relationships/image" Target="../media/image9.svg"/><Relationship Id="rId9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6.svg"/><Relationship Id="rId7" Type="http://schemas.openxmlformats.org/officeDocument/2006/relationships/image" Target="../media/image4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svg"/><Relationship Id="rId4" Type="http://schemas.openxmlformats.org/officeDocument/2006/relationships/image" Target="../media/image21.png"/><Relationship Id="rId9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10" Type="http://schemas.openxmlformats.org/officeDocument/2006/relationships/image" Target="../media/image16.sv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8.svg"/><Relationship Id="rId7" Type="http://schemas.openxmlformats.org/officeDocument/2006/relationships/image" Target="../media/image9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20.svg"/><Relationship Id="rId10" Type="http://schemas.openxmlformats.org/officeDocument/2006/relationships/image" Target="../media/image12.png"/><Relationship Id="rId4" Type="http://schemas.openxmlformats.org/officeDocument/2006/relationships/image" Target="../media/image19.png"/><Relationship Id="rId9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2.svg"/><Relationship Id="rId7" Type="http://schemas.openxmlformats.org/officeDocument/2006/relationships/image" Target="../media/image9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9.svg"/><Relationship Id="rId7" Type="http://schemas.openxmlformats.org/officeDocument/2006/relationships/image" Target="../media/image16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Relationship Id="rId9" Type="http://schemas.openxmlformats.org/officeDocument/2006/relationships/image" Target="../media/image3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7" Type="http://schemas.openxmlformats.org/officeDocument/2006/relationships/image" Target="../media/image7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44.svg"/><Relationship Id="rId3" Type="http://schemas.openxmlformats.org/officeDocument/2006/relationships/image" Target="../media/image36.svg"/><Relationship Id="rId7" Type="http://schemas.openxmlformats.org/officeDocument/2006/relationships/image" Target="../media/image40.svg"/><Relationship Id="rId12" Type="http://schemas.openxmlformats.org/officeDocument/2006/relationships/image" Target="../media/image4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2.svg"/><Relationship Id="rId5" Type="http://schemas.openxmlformats.org/officeDocument/2006/relationships/image" Target="../media/image38.svg"/><Relationship Id="rId15" Type="http://schemas.openxmlformats.org/officeDocument/2006/relationships/image" Target="../media/image16.svg"/><Relationship Id="rId10" Type="http://schemas.openxmlformats.org/officeDocument/2006/relationships/image" Target="../media/image41.png"/><Relationship Id="rId4" Type="http://schemas.openxmlformats.org/officeDocument/2006/relationships/image" Target="../media/image37.png"/><Relationship Id="rId9" Type="http://schemas.openxmlformats.org/officeDocument/2006/relationships/image" Target="../media/image30.sv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3BD03-EC11-18B2-EE7B-1FE86142FD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929282"/>
            <a:ext cx="12192001" cy="1315097"/>
          </a:xfrm>
        </p:spPr>
        <p:txBody>
          <a:bodyPr>
            <a:noAutofit/>
          </a:bodyPr>
          <a:lstStyle/>
          <a:p>
            <a:r>
              <a:rPr lang="en-US" sz="4200" dirty="0"/>
              <a:t>Transactional Panorama: A Conceptual Framework for</a:t>
            </a:r>
            <a:br>
              <a:rPr lang="en-US" sz="4200" dirty="0"/>
            </a:br>
            <a:r>
              <a:rPr lang="en-US" sz="4200" dirty="0"/>
              <a:t>User Perception in Analytical Visual Interfaces</a:t>
            </a:r>
            <a:endParaRPr lang="en-US" sz="4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CF3D7962-CED5-CF08-079E-3CD3DCF22B22}"/>
              </a:ext>
            </a:extLst>
          </p:cNvPr>
          <p:cNvSpPr txBox="1">
            <a:spLocks/>
          </p:cNvSpPr>
          <p:nvPr/>
        </p:nvSpPr>
        <p:spPr>
          <a:xfrm>
            <a:off x="1793631" y="3555338"/>
            <a:ext cx="9063613" cy="523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600" u="sng" dirty="0">
                <a:solidFill>
                  <a:schemeClr val="bg1"/>
                </a:solidFill>
              </a:rPr>
              <a:t>Dixin Tang</a:t>
            </a:r>
            <a:r>
              <a:rPr lang="en-US" sz="2600" dirty="0">
                <a:solidFill>
                  <a:schemeClr val="bg1"/>
                </a:solidFill>
              </a:rPr>
              <a:t>, Alan Fekete, Indranil Gupta, Aditya G. Parameswaran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AEAC0B-D663-4035-FA76-2275156B55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728" y="4477367"/>
            <a:ext cx="1791371" cy="551668"/>
          </a:xfrm>
          <a:prstGeom prst="rect">
            <a:avLst/>
          </a:prstGeom>
        </p:spPr>
      </p:pic>
      <p:pic>
        <p:nvPicPr>
          <p:cNvPr id="1030" name="Picture 6" descr="University logo and wordmark">
            <a:extLst>
              <a:ext uri="{FF2B5EF4-FFF2-40B4-BE49-F238E27FC236}">
                <a16:creationId xmlns:a16="http://schemas.microsoft.com/office/drawing/2014/main" id="{F635558A-122E-8C4E-61BE-78A1A081E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3149" y="4386228"/>
            <a:ext cx="1810482" cy="78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8C91503-A690-BF7B-A303-F2C186E79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030" y="4307635"/>
            <a:ext cx="1515940" cy="842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479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5488819-0EF9-A312-F9AA-939DD4D7D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6"/>
            <a:ext cx="12192000" cy="935962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Transactional Panorama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D7DF44-033F-F72C-A560-7B0699452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AED55-8BFD-4FF1-B543-01F4D238A79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4079C63-E6ED-559C-5ADD-A2BD74112AA1}"/>
              </a:ext>
            </a:extLst>
          </p:cNvPr>
          <p:cNvSpPr/>
          <p:nvPr/>
        </p:nvSpPr>
        <p:spPr>
          <a:xfrm>
            <a:off x="1550875" y="2851834"/>
            <a:ext cx="2329217" cy="578697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Property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FAEDCF6-923D-74B1-28E3-87F0B04A0102}"/>
              </a:ext>
            </a:extLst>
          </p:cNvPr>
          <p:cNvSpPr/>
          <p:nvPr/>
        </p:nvSpPr>
        <p:spPr>
          <a:xfrm>
            <a:off x="1550875" y="4071546"/>
            <a:ext cx="2329218" cy="578697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Performance</a:t>
            </a:r>
          </a:p>
        </p:txBody>
      </p:sp>
      <p:sp>
        <p:nvSpPr>
          <p:cNvPr id="49" name="Arrow: Right 48">
            <a:extLst>
              <a:ext uri="{FF2B5EF4-FFF2-40B4-BE49-F238E27FC236}">
                <a16:creationId xmlns:a16="http://schemas.microsoft.com/office/drawing/2014/main" id="{B78B3E45-56EC-925D-1584-997EFCAB404E}"/>
              </a:ext>
            </a:extLst>
          </p:cNvPr>
          <p:cNvSpPr/>
          <p:nvPr/>
        </p:nvSpPr>
        <p:spPr>
          <a:xfrm>
            <a:off x="6178700" y="3099121"/>
            <a:ext cx="574383" cy="304800"/>
          </a:xfrm>
          <a:prstGeom prst="rightArrow">
            <a:avLst>
              <a:gd name="adj1" fmla="val 50000"/>
              <a:gd name="adj2" fmla="val 45007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97BE93B-ADB6-67B6-48A0-D08B9794C7D7}"/>
              </a:ext>
            </a:extLst>
          </p:cNvPr>
          <p:cNvSpPr txBox="1"/>
          <p:nvPr/>
        </p:nvSpPr>
        <p:spPr>
          <a:xfrm>
            <a:off x="6803883" y="2837047"/>
            <a:ext cx="2189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Possible Property Combinations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37DB005-2222-A9D1-2B0B-E513F1A70E10}"/>
              </a:ext>
            </a:extLst>
          </p:cNvPr>
          <p:cNvSpPr txBox="1"/>
          <p:nvPr/>
        </p:nvSpPr>
        <p:spPr>
          <a:xfrm>
            <a:off x="9567746" y="3071734"/>
            <a:ext cx="17135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New Options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5DD21BB-1D74-7010-48FD-EC43EFB77FAC}"/>
              </a:ext>
            </a:extLst>
          </p:cNvPr>
          <p:cNvSpPr txBox="1"/>
          <p:nvPr/>
        </p:nvSpPr>
        <p:spPr>
          <a:xfrm>
            <a:off x="4133234" y="4180522"/>
            <a:ext cx="26206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Performance Metrics</a:t>
            </a:r>
          </a:p>
        </p:txBody>
      </p:sp>
      <p:sp>
        <p:nvSpPr>
          <p:cNvPr id="58" name="Arrow: Right 57">
            <a:extLst>
              <a:ext uri="{FF2B5EF4-FFF2-40B4-BE49-F238E27FC236}">
                <a16:creationId xmlns:a16="http://schemas.microsoft.com/office/drawing/2014/main" id="{735B308F-7B8D-ED45-7920-7E4BFD533D36}"/>
              </a:ext>
            </a:extLst>
          </p:cNvPr>
          <p:cNvSpPr/>
          <p:nvPr/>
        </p:nvSpPr>
        <p:spPr>
          <a:xfrm>
            <a:off x="8993363" y="3134778"/>
            <a:ext cx="574383" cy="304800"/>
          </a:xfrm>
          <a:prstGeom prst="rightArrow">
            <a:avLst>
              <a:gd name="adj1" fmla="val 50000"/>
              <a:gd name="adj2" fmla="val 45007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Arrow: Right 58">
            <a:extLst>
              <a:ext uri="{FF2B5EF4-FFF2-40B4-BE49-F238E27FC236}">
                <a16:creationId xmlns:a16="http://schemas.microsoft.com/office/drawing/2014/main" id="{85FFD06B-678E-5470-391D-B290B3F79B8B}"/>
              </a:ext>
            </a:extLst>
          </p:cNvPr>
          <p:cNvSpPr/>
          <p:nvPr/>
        </p:nvSpPr>
        <p:spPr>
          <a:xfrm>
            <a:off x="6878141" y="4267775"/>
            <a:ext cx="574383" cy="304800"/>
          </a:xfrm>
          <a:prstGeom prst="rightArrow">
            <a:avLst>
              <a:gd name="adj1" fmla="val 50000"/>
              <a:gd name="adj2" fmla="val 45007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C91B4A5-7846-3EC4-1538-502C127212F6}"/>
              </a:ext>
            </a:extLst>
          </p:cNvPr>
          <p:cNvSpPr txBox="1"/>
          <p:nvPr/>
        </p:nvSpPr>
        <p:spPr>
          <a:xfrm>
            <a:off x="7503325" y="4180522"/>
            <a:ext cx="34640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Performance Trade-Offs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60FF609-AEA8-2C4B-7E9B-67CCB2E76EF9}"/>
              </a:ext>
            </a:extLst>
          </p:cNvPr>
          <p:cNvSpPr txBox="1"/>
          <p:nvPr/>
        </p:nvSpPr>
        <p:spPr>
          <a:xfrm>
            <a:off x="6638607" y="1683905"/>
            <a:ext cx="16278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Transactions</a:t>
            </a:r>
          </a:p>
        </p:txBody>
      </p:sp>
      <p:sp>
        <p:nvSpPr>
          <p:cNvPr id="61" name="Arrow: Right 60">
            <a:extLst>
              <a:ext uri="{FF2B5EF4-FFF2-40B4-BE49-F238E27FC236}">
                <a16:creationId xmlns:a16="http://schemas.microsoft.com/office/drawing/2014/main" id="{020F6EC3-C221-67E4-9AD2-83DBDF42D325}"/>
              </a:ext>
            </a:extLst>
          </p:cNvPr>
          <p:cNvSpPr/>
          <p:nvPr/>
        </p:nvSpPr>
        <p:spPr>
          <a:xfrm>
            <a:off x="5994889" y="1748386"/>
            <a:ext cx="574383" cy="304800"/>
          </a:xfrm>
          <a:prstGeom prst="rightArrow">
            <a:avLst>
              <a:gd name="adj1" fmla="val 50000"/>
              <a:gd name="adj2" fmla="val 45007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7725CBC-39FE-5EEC-62E6-AB5CED496495}"/>
              </a:ext>
            </a:extLst>
          </p:cNvPr>
          <p:cNvSpPr txBox="1"/>
          <p:nvPr/>
        </p:nvSpPr>
        <p:spPr>
          <a:xfrm>
            <a:off x="4166315" y="2039185"/>
            <a:ext cx="721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User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011FE95D-1931-CC94-DA0B-6330AE390FA5}"/>
              </a:ext>
            </a:extLst>
          </p:cNvPr>
          <p:cNvGrpSpPr/>
          <p:nvPr/>
        </p:nvGrpSpPr>
        <p:grpSpPr>
          <a:xfrm>
            <a:off x="4826572" y="1548086"/>
            <a:ext cx="873784" cy="867736"/>
            <a:chOff x="4198536" y="1802984"/>
            <a:chExt cx="873784" cy="867736"/>
          </a:xfrm>
        </p:grpSpPr>
        <p:pic>
          <p:nvPicPr>
            <p:cNvPr id="65" name="Graphic 64" descr="Server with solid fill">
              <a:extLst>
                <a:ext uri="{FF2B5EF4-FFF2-40B4-BE49-F238E27FC236}">
                  <a16:creationId xmlns:a16="http://schemas.microsoft.com/office/drawing/2014/main" id="{AF6F624B-7C17-9A44-379C-178F425C24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307824" y="1802984"/>
              <a:ext cx="619778" cy="619778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5843A232-746D-F9D8-BDBE-C86562DE6E31}"/>
                </a:ext>
              </a:extLst>
            </p:cNvPr>
            <p:cNvSpPr txBox="1"/>
            <p:nvPr/>
          </p:nvSpPr>
          <p:spPr>
            <a:xfrm>
              <a:off x="4198536" y="2301388"/>
              <a:ext cx="8737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System</a:t>
              </a:r>
            </a:p>
          </p:txBody>
        </p: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DDFB29C-BF58-A3C6-49C5-55480DC89DD4}"/>
              </a:ext>
            </a:extLst>
          </p:cNvPr>
          <p:cNvSpPr/>
          <p:nvPr/>
        </p:nvSpPr>
        <p:spPr>
          <a:xfrm>
            <a:off x="1566671" y="1637699"/>
            <a:ext cx="2329217" cy="586152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Abstraction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AC35BD8-1CEC-580D-221F-67EE7F5D0A1F}"/>
              </a:ext>
            </a:extLst>
          </p:cNvPr>
          <p:cNvSpPr/>
          <p:nvPr/>
        </p:nvSpPr>
        <p:spPr>
          <a:xfrm>
            <a:off x="1550874" y="5297538"/>
            <a:ext cx="2329218" cy="583666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Protocol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0FC752-CFFA-F06C-28B6-4279BBB84913}"/>
              </a:ext>
            </a:extLst>
          </p:cNvPr>
          <p:cNvSpPr txBox="1"/>
          <p:nvPr/>
        </p:nvSpPr>
        <p:spPr>
          <a:xfrm>
            <a:off x="4133234" y="5356004"/>
            <a:ext cx="58952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Concurrency Control Protocols for VCM Properties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75ECAA05-7A65-935B-967F-8B532C4DC649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20204" y="1534974"/>
            <a:ext cx="582276" cy="582276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27036ED1-DBED-D542-7AF8-A439E0381C0A}"/>
              </a:ext>
            </a:extLst>
          </p:cNvPr>
          <p:cNvGrpSpPr/>
          <p:nvPr/>
        </p:nvGrpSpPr>
        <p:grpSpPr>
          <a:xfrm>
            <a:off x="4120258" y="2605773"/>
            <a:ext cx="1975743" cy="1346962"/>
            <a:chOff x="4120258" y="2605773"/>
            <a:chExt cx="1975743" cy="134696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E793168-D9B8-E64E-4E75-42CAB57943FC}"/>
                </a:ext>
              </a:extLst>
            </p:cNvPr>
            <p:cNvSpPr txBox="1"/>
            <p:nvPr/>
          </p:nvSpPr>
          <p:spPr>
            <a:xfrm>
              <a:off x="4120259" y="2605773"/>
              <a:ext cx="197574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/>
                <a:t>VCM Properties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C7B55A9-4B0B-EB56-CA43-3BE4C47EAC07}"/>
                </a:ext>
              </a:extLst>
            </p:cNvPr>
            <p:cNvSpPr txBox="1"/>
            <p:nvPr/>
          </p:nvSpPr>
          <p:spPr>
            <a:xfrm>
              <a:off x="4120258" y="3521848"/>
              <a:ext cx="188912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rgbClr val="C00000"/>
                  </a:solidFill>
                </a:rPr>
                <a:t>M</a:t>
              </a:r>
              <a:r>
                <a:rPr lang="en-US" sz="2200" dirty="0"/>
                <a:t>onotonicity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706D757-64B5-977D-5985-1AA65772D955}"/>
                </a:ext>
              </a:extLst>
            </p:cNvPr>
            <p:cNvSpPr txBox="1"/>
            <p:nvPr/>
          </p:nvSpPr>
          <p:spPr>
            <a:xfrm>
              <a:off x="4141676" y="2932214"/>
              <a:ext cx="177544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rgbClr val="C00000"/>
                  </a:solidFill>
                </a:rPr>
                <a:t>V</a:t>
              </a:r>
              <a:r>
                <a:rPr lang="en-US" sz="2200" dirty="0"/>
                <a:t>isibility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CE9B057-3E9D-EF4D-55AA-D9C942D7688E}"/>
                </a:ext>
              </a:extLst>
            </p:cNvPr>
            <p:cNvSpPr txBox="1"/>
            <p:nvPr/>
          </p:nvSpPr>
          <p:spPr>
            <a:xfrm>
              <a:off x="4133234" y="3221767"/>
              <a:ext cx="177544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rgbClr val="C00000"/>
                  </a:solidFill>
                </a:rPr>
                <a:t>C</a:t>
              </a:r>
              <a:r>
                <a:rPr lang="en-US" sz="2200" dirty="0"/>
                <a:t>oherence</a:t>
              </a:r>
            </a:p>
          </p:txBody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B8F386C-3E4C-0159-CE16-804D9ACA3959}"/>
              </a:ext>
            </a:extLst>
          </p:cNvPr>
          <p:cNvSpPr/>
          <p:nvPr/>
        </p:nvSpPr>
        <p:spPr>
          <a:xfrm>
            <a:off x="1550875" y="5297538"/>
            <a:ext cx="2329218" cy="583666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Protocol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A3937D-29A4-EF93-5EA6-E0B24D718380}"/>
              </a:ext>
            </a:extLst>
          </p:cNvPr>
          <p:cNvSpPr txBox="1"/>
          <p:nvPr/>
        </p:nvSpPr>
        <p:spPr>
          <a:xfrm>
            <a:off x="4133233" y="5355567"/>
            <a:ext cx="58952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Concurrency Control Protocols for VCM Properties</a:t>
            </a:r>
          </a:p>
        </p:txBody>
      </p:sp>
    </p:spTree>
    <p:extLst>
      <p:ext uri="{BB962C8B-B14F-4D97-AF65-F5344CB8AC3E}">
        <p14:creationId xmlns:p14="http://schemas.microsoft.com/office/powerpoint/2010/main" val="3968672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5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E953CC5-591C-7962-3D27-3E407A9AA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8708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Model a Refresh as a Transaction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99186D-DB67-0CA9-00F1-D14CE1553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AED55-8BFD-4FF1-B543-01F4D238A799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1D318BB-5B6C-88B8-5FFD-A59733A5B060}"/>
              </a:ext>
            </a:extLst>
          </p:cNvPr>
          <p:cNvGrpSpPr/>
          <p:nvPr/>
        </p:nvGrpSpPr>
        <p:grpSpPr>
          <a:xfrm>
            <a:off x="1714200" y="2402192"/>
            <a:ext cx="1544132" cy="2212894"/>
            <a:chOff x="470094" y="2284269"/>
            <a:chExt cx="1544132" cy="2212894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B772E05-16CC-1F23-08FE-F1CBCBF80213}"/>
                </a:ext>
              </a:extLst>
            </p:cNvPr>
            <p:cNvSpPr/>
            <p:nvPr/>
          </p:nvSpPr>
          <p:spPr>
            <a:xfrm>
              <a:off x="523137" y="2314184"/>
              <a:ext cx="1409544" cy="2168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F328DAA-EA15-FA1A-3265-E7BF3DDBCF27}"/>
                </a:ext>
              </a:extLst>
            </p:cNvPr>
            <p:cNvSpPr txBox="1"/>
            <p:nvPr/>
          </p:nvSpPr>
          <p:spPr>
            <a:xfrm>
              <a:off x="470094" y="2284269"/>
              <a:ext cx="1544132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200" dirty="0"/>
                <a:t>Old Results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2A127F2-81B8-BBF6-F065-9C5E95E18322}"/>
                </a:ext>
              </a:extLst>
            </p:cNvPr>
            <p:cNvSpPr/>
            <p:nvPr/>
          </p:nvSpPr>
          <p:spPr>
            <a:xfrm>
              <a:off x="676770" y="2715537"/>
              <a:ext cx="1096195" cy="139722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53A5F903-EDEE-0ED5-CE2A-715C74276FBA}"/>
                </a:ext>
              </a:extLst>
            </p:cNvPr>
            <p:cNvSpPr/>
            <p:nvPr/>
          </p:nvSpPr>
          <p:spPr>
            <a:xfrm>
              <a:off x="753775" y="2998463"/>
              <a:ext cx="904743" cy="30534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View 1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B1982B1A-073F-5858-F347-289003456FDC}"/>
                </a:ext>
              </a:extLst>
            </p:cNvPr>
            <p:cNvSpPr/>
            <p:nvPr/>
          </p:nvSpPr>
          <p:spPr>
            <a:xfrm>
              <a:off x="753775" y="3376477"/>
              <a:ext cx="904743" cy="30534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View 2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1C5970B7-5965-27C6-96AE-A70E3B90F80C}"/>
                </a:ext>
              </a:extLst>
            </p:cNvPr>
            <p:cNvSpPr/>
            <p:nvPr/>
          </p:nvSpPr>
          <p:spPr>
            <a:xfrm>
              <a:off x="753774" y="3722329"/>
              <a:ext cx="904743" cy="30534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View 3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EB312ED-4CB6-075B-7941-00B2CDF81114}"/>
                </a:ext>
              </a:extLst>
            </p:cNvPr>
            <p:cNvSpPr txBox="1"/>
            <p:nvPr/>
          </p:nvSpPr>
          <p:spPr>
            <a:xfrm>
              <a:off x="647601" y="2683497"/>
              <a:ext cx="114992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Committed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C37FFCF-CFE9-32C3-9F2B-8DB838992D1E}"/>
                </a:ext>
              </a:extLst>
            </p:cNvPr>
            <p:cNvSpPr txBox="1"/>
            <p:nvPr/>
          </p:nvSpPr>
          <p:spPr>
            <a:xfrm>
              <a:off x="636653" y="4127831"/>
              <a:ext cx="12474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State = “IL”</a:t>
              </a:r>
            </a:p>
          </p:txBody>
        </p:sp>
      </p:grpSp>
      <p:sp>
        <p:nvSpPr>
          <p:cNvPr id="61" name="Arrow: Right 60">
            <a:extLst>
              <a:ext uri="{FF2B5EF4-FFF2-40B4-BE49-F238E27FC236}">
                <a16:creationId xmlns:a16="http://schemas.microsoft.com/office/drawing/2014/main" id="{16D322D5-A982-AB81-36AC-1F5B8294EBBE}"/>
              </a:ext>
            </a:extLst>
          </p:cNvPr>
          <p:cNvSpPr/>
          <p:nvPr/>
        </p:nvSpPr>
        <p:spPr>
          <a:xfrm>
            <a:off x="3260010" y="3293296"/>
            <a:ext cx="238605" cy="30480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195CFD99-5EBE-7B9C-3C4D-AC612D48041F}"/>
              </a:ext>
            </a:extLst>
          </p:cNvPr>
          <p:cNvGrpSpPr/>
          <p:nvPr/>
        </p:nvGrpSpPr>
        <p:grpSpPr>
          <a:xfrm>
            <a:off x="3551511" y="2369261"/>
            <a:ext cx="6676243" cy="2577442"/>
            <a:chOff x="3635140" y="2287726"/>
            <a:chExt cx="6676243" cy="2577442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890F16E-5758-41D8-6FBD-D5B26D5EB9C3}"/>
                </a:ext>
              </a:extLst>
            </p:cNvPr>
            <p:cNvSpPr/>
            <p:nvPr/>
          </p:nvSpPr>
          <p:spPr>
            <a:xfrm>
              <a:off x="3635141" y="2326005"/>
              <a:ext cx="6651859" cy="25391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B360888-0CD3-E8B2-F0A5-4E68083751F1}"/>
                </a:ext>
              </a:extLst>
            </p:cNvPr>
            <p:cNvSpPr txBox="1"/>
            <p:nvPr/>
          </p:nvSpPr>
          <p:spPr>
            <a:xfrm>
              <a:off x="3635140" y="2287726"/>
              <a:ext cx="6651859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200" dirty="0"/>
                <a:t>New Results</a:t>
              </a:r>
            </a:p>
          </p:txBody>
        </p: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DCF8E2EE-6180-331A-ED26-D22516113C71}"/>
                </a:ext>
              </a:extLst>
            </p:cNvPr>
            <p:cNvGrpSpPr/>
            <p:nvPr/>
          </p:nvGrpSpPr>
          <p:grpSpPr>
            <a:xfrm>
              <a:off x="3635140" y="4447590"/>
              <a:ext cx="6676243" cy="400110"/>
              <a:chOff x="3543700" y="4615361"/>
              <a:chExt cx="6676243" cy="400110"/>
            </a:xfrm>
          </p:grpSpPr>
          <p:cxnSp>
            <p:nvCxnSpPr>
              <p:cNvPr id="104" name="Straight Arrow Connector 103">
                <a:extLst>
                  <a:ext uri="{FF2B5EF4-FFF2-40B4-BE49-F238E27FC236}">
                    <a16:creationId xmlns:a16="http://schemas.microsoft.com/office/drawing/2014/main" id="{04CD767E-C5AF-07C6-637F-D216B8377DE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68084" y="4639878"/>
                <a:ext cx="6651859" cy="11912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6D0CF8CE-4B9E-2DBF-307E-EEFA23760AD5}"/>
                  </a:ext>
                </a:extLst>
              </p:cNvPr>
              <p:cNvSpPr txBox="1"/>
              <p:nvPr/>
            </p:nvSpPr>
            <p:spPr>
              <a:xfrm>
                <a:off x="3543700" y="4615361"/>
                <a:ext cx="665185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Evolution of the new results over time</a:t>
                </a:r>
              </a:p>
            </p:txBody>
          </p:sp>
        </p:grpSp>
        <p:sp>
          <p:nvSpPr>
            <p:cNvPr id="95" name="Arrow: Right 94">
              <a:extLst>
                <a:ext uri="{FF2B5EF4-FFF2-40B4-BE49-F238E27FC236}">
                  <a16:creationId xmlns:a16="http://schemas.microsoft.com/office/drawing/2014/main" id="{55995E1E-DAB8-0574-801B-DA62AAD98770}"/>
                </a:ext>
              </a:extLst>
            </p:cNvPr>
            <p:cNvSpPr/>
            <p:nvPr/>
          </p:nvSpPr>
          <p:spPr>
            <a:xfrm>
              <a:off x="5171032" y="3219891"/>
              <a:ext cx="238605" cy="304800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96C615B9-3E47-546A-552A-F35AB33C5EB6}"/>
                </a:ext>
              </a:extLst>
            </p:cNvPr>
            <p:cNvGrpSpPr/>
            <p:nvPr/>
          </p:nvGrpSpPr>
          <p:grpSpPr>
            <a:xfrm>
              <a:off x="3757546" y="2700098"/>
              <a:ext cx="1341586" cy="1455874"/>
              <a:chOff x="1403305" y="4501772"/>
              <a:chExt cx="1341586" cy="1455874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39ECF98-BB03-6368-A8EA-23ABE79B65C9}"/>
                  </a:ext>
                </a:extLst>
              </p:cNvPr>
              <p:cNvSpPr/>
              <p:nvPr/>
            </p:nvSpPr>
            <p:spPr>
              <a:xfrm>
                <a:off x="1403305" y="4523412"/>
                <a:ext cx="1291081" cy="143423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71FF1DA9-4009-C392-87EE-24BDC9899D95}"/>
                  </a:ext>
                </a:extLst>
              </p:cNvPr>
              <p:cNvSpPr/>
              <p:nvPr/>
            </p:nvSpPr>
            <p:spPr>
              <a:xfrm>
                <a:off x="1590038" y="4821992"/>
                <a:ext cx="904743" cy="30534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C00000"/>
                    </a:solidFill>
                  </a:rPr>
                  <a:t>View 1</a:t>
                </a:r>
              </a:p>
            </p:txBody>
          </p:sp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D802E497-6B17-D184-EF62-4D9D19657C39}"/>
                  </a:ext>
                </a:extLst>
              </p:cNvPr>
              <p:cNvSpPr/>
              <p:nvPr/>
            </p:nvSpPr>
            <p:spPr>
              <a:xfrm>
                <a:off x="1590038" y="5200006"/>
                <a:ext cx="904743" cy="30534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C00000"/>
                    </a:solidFill>
                  </a:rPr>
                  <a:t>View 2</a:t>
                </a:r>
              </a:p>
            </p:txBody>
          </p:sp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47754E5E-95C7-F297-7A32-C7E41FC59BF8}"/>
                  </a:ext>
                </a:extLst>
              </p:cNvPr>
              <p:cNvSpPr/>
              <p:nvPr/>
            </p:nvSpPr>
            <p:spPr>
              <a:xfrm>
                <a:off x="1596473" y="5590081"/>
                <a:ext cx="904743" cy="30534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C00000"/>
                    </a:solidFill>
                  </a:rPr>
                  <a:t>View 3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C03A62F-DABB-4ADB-33E6-EDEAF589EAAF}"/>
                  </a:ext>
                </a:extLst>
              </p:cNvPr>
              <p:cNvSpPr txBox="1"/>
              <p:nvPr/>
            </p:nvSpPr>
            <p:spPr>
              <a:xfrm>
                <a:off x="1403305" y="4501772"/>
                <a:ext cx="134158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Uncommitted</a:t>
                </a: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851B50BA-459E-A21B-9B04-670F46B9C383}"/>
                </a:ext>
              </a:extLst>
            </p:cNvPr>
            <p:cNvGrpSpPr/>
            <p:nvPr/>
          </p:nvGrpSpPr>
          <p:grpSpPr>
            <a:xfrm>
              <a:off x="5454334" y="2700098"/>
              <a:ext cx="1341586" cy="1455874"/>
              <a:chOff x="1403305" y="4501772"/>
              <a:chExt cx="1341586" cy="1455874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22F85893-CF12-CEEE-48D4-C00F2714AA55}"/>
                  </a:ext>
                </a:extLst>
              </p:cNvPr>
              <p:cNvSpPr/>
              <p:nvPr/>
            </p:nvSpPr>
            <p:spPr>
              <a:xfrm>
                <a:off x="1403305" y="4523412"/>
                <a:ext cx="1291081" cy="143423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CBB99BF1-CB71-B45E-6F96-61394515DE56}"/>
                  </a:ext>
                </a:extLst>
              </p:cNvPr>
              <p:cNvSpPr/>
              <p:nvPr/>
            </p:nvSpPr>
            <p:spPr>
              <a:xfrm>
                <a:off x="1590038" y="4821992"/>
                <a:ext cx="904743" cy="305340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View 1</a:t>
                </a:r>
              </a:p>
            </p:txBody>
          </p:sp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00B5F067-F4D7-27B8-6733-823253DCF677}"/>
                  </a:ext>
                </a:extLst>
              </p:cNvPr>
              <p:cNvSpPr/>
              <p:nvPr/>
            </p:nvSpPr>
            <p:spPr>
              <a:xfrm>
                <a:off x="1590038" y="5200006"/>
                <a:ext cx="904743" cy="30534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C00000"/>
                    </a:solidFill>
                  </a:rPr>
                  <a:t>View 2</a:t>
                </a:r>
              </a:p>
            </p:txBody>
          </p:sp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C1ED93CA-9623-BAE7-1103-672861E85B53}"/>
                  </a:ext>
                </a:extLst>
              </p:cNvPr>
              <p:cNvSpPr/>
              <p:nvPr/>
            </p:nvSpPr>
            <p:spPr>
              <a:xfrm>
                <a:off x="1596473" y="5590081"/>
                <a:ext cx="904743" cy="30534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C00000"/>
                    </a:solidFill>
                  </a:rPr>
                  <a:t>View 3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6964755-9DF5-7893-99FE-1A831869043F}"/>
                  </a:ext>
                </a:extLst>
              </p:cNvPr>
              <p:cNvSpPr txBox="1"/>
              <p:nvPr/>
            </p:nvSpPr>
            <p:spPr>
              <a:xfrm>
                <a:off x="1403305" y="4501772"/>
                <a:ext cx="134158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Uncommitted</a:t>
                </a:r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BFDAFB34-542B-3AED-A91C-C267E15DD19E}"/>
                </a:ext>
              </a:extLst>
            </p:cNvPr>
            <p:cNvGrpSpPr/>
            <p:nvPr/>
          </p:nvGrpSpPr>
          <p:grpSpPr>
            <a:xfrm>
              <a:off x="7156089" y="2721738"/>
              <a:ext cx="1341586" cy="1455874"/>
              <a:chOff x="1403305" y="4501772"/>
              <a:chExt cx="1341586" cy="1455874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E8E9312B-1BA4-129D-D569-A1E2BD8CEFB7}"/>
                  </a:ext>
                </a:extLst>
              </p:cNvPr>
              <p:cNvSpPr/>
              <p:nvPr/>
            </p:nvSpPr>
            <p:spPr>
              <a:xfrm>
                <a:off x="1403305" y="4523412"/>
                <a:ext cx="1291081" cy="143423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5B45B90E-DB5D-7EC0-1E2E-6E863BB5075D}"/>
                  </a:ext>
                </a:extLst>
              </p:cNvPr>
              <p:cNvSpPr/>
              <p:nvPr/>
            </p:nvSpPr>
            <p:spPr>
              <a:xfrm>
                <a:off x="1590038" y="4821992"/>
                <a:ext cx="904743" cy="305340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View 1</a:t>
                </a:r>
              </a:p>
            </p:txBody>
          </p:sp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98C8AE0F-562E-374D-0761-1765EAEDFEA9}"/>
                  </a:ext>
                </a:extLst>
              </p:cNvPr>
              <p:cNvSpPr/>
              <p:nvPr/>
            </p:nvSpPr>
            <p:spPr>
              <a:xfrm>
                <a:off x="1590038" y="5200006"/>
                <a:ext cx="904743" cy="305340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View 2</a:t>
                </a:r>
              </a:p>
            </p:txBody>
          </p:sp>
          <p:sp>
            <p:nvSpPr>
              <p:cNvPr id="53" name="Rectangle: Rounded Corners 52">
                <a:extLst>
                  <a:ext uri="{FF2B5EF4-FFF2-40B4-BE49-F238E27FC236}">
                    <a16:creationId xmlns:a16="http://schemas.microsoft.com/office/drawing/2014/main" id="{B5E2BD69-69FF-9829-FA8F-A522221CDC7A}"/>
                  </a:ext>
                </a:extLst>
              </p:cNvPr>
              <p:cNvSpPr/>
              <p:nvPr/>
            </p:nvSpPr>
            <p:spPr>
              <a:xfrm>
                <a:off x="1596473" y="5590081"/>
                <a:ext cx="904743" cy="30534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C00000"/>
                    </a:solidFill>
                  </a:rPr>
                  <a:t>View 3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E08CFBB-F6E7-858A-1FC6-625AAFAB7E1B}"/>
                  </a:ext>
                </a:extLst>
              </p:cNvPr>
              <p:cNvSpPr txBox="1"/>
              <p:nvPr/>
            </p:nvSpPr>
            <p:spPr>
              <a:xfrm>
                <a:off x="1403305" y="4501772"/>
                <a:ext cx="134158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Uncommitted</a:t>
                </a: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41CA962C-F5B7-BF82-CDD3-B8855C774731}"/>
                </a:ext>
              </a:extLst>
            </p:cNvPr>
            <p:cNvGrpSpPr/>
            <p:nvPr/>
          </p:nvGrpSpPr>
          <p:grpSpPr>
            <a:xfrm>
              <a:off x="8852877" y="2727721"/>
              <a:ext cx="1291081" cy="1455874"/>
              <a:chOff x="1403305" y="4501772"/>
              <a:chExt cx="1291081" cy="1455874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912DBFDE-C5F0-CBF3-F535-CB4C6AF12E0F}"/>
                  </a:ext>
                </a:extLst>
              </p:cNvPr>
              <p:cNvSpPr/>
              <p:nvPr/>
            </p:nvSpPr>
            <p:spPr>
              <a:xfrm>
                <a:off x="1403305" y="4523412"/>
                <a:ext cx="1291081" cy="143423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865031DD-4093-0333-1A0B-47DCDDCC8F86}"/>
                  </a:ext>
                </a:extLst>
              </p:cNvPr>
              <p:cNvSpPr/>
              <p:nvPr/>
            </p:nvSpPr>
            <p:spPr>
              <a:xfrm>
                <a:off x="1590038" y="4821992"/>
                <a:ext cx="904743" cy="305340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View 1</a:t>
                </a:r>
              </a:p>
            </p:txBody>
          </p:sp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A27C0A00-21D4-750D-6C73-2E823E243A3A}"/>
                  </a:ext>
                </a:extLst>
              </p:cNvPr>
              <p:cNvSpPr/>
              <p:nvPr/>
            </p:nvSpPr>
            <p:spPr>
              <a:xfrm>
                <a:off x="1590038" y="5200006"/>
                <a:ext cx="904743" cy="305340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View 2</a:t>
                </a:r>
              </a:p>
            </p:txBody>
          </p:sp>
          <p:sp>
            <p:nvSpPr>
              <p:cNvPr id="59" name="Rectangle: Rounded Corners 58">
                <a:extLst>
                  <a:ext uri="{FF2B5EF4-FFF2-40B4-BE49-F238E27FC236}">
                    <a16:creationId xmlns:a16="http://schemas.microsoft.com/office/drawing/2014/main" id="{A41F5520-FC3F-5B6D-6BA2-9EE6F82B1799}"/>
                  </a:ext>
                </a:extLst>
              </p:cNvPr>
              <p:cNvSpPr/>
              <p:nvPr/>
            </p:nvSpPr>
            <p:spPr>
              <a:xfrm>
                <a:off x="1596473" y="5590081"/>
                <a:ext cx="904743" cy="305341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View 3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C87E3C9C-B94E-51AC-9506-911AEBFF8EAD}"/>
                  </a:ext>
                </a:extLst>
              </p:cNvPr>
              <p:cNvSpPr txBox="1"/>
              <p:nvPr/>
            </p:nvSpPr>
            <p:spPr>
              <a:xfrm>
                <a:off x="1403305" y="4501772"/>
                <a:ext cx="129108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Committed</a:t>
                </a:r>
              </a:p>
            </p:txBody>
          </p:sp>
        </p:grpSp>
        <p:sp>
          <p:nvSpPr>
            <p:cNvPr id="62" name="Arrow: Right 61">
              <a:extLst>
                <a:ext uri="{FF2B5EF4-FFF2-40B4-BE49-F238E27FC236}">
                  <a16:creationId xmlns:a16="http://schemas.microsoft.com/office/drawing/2014/main" id="{ADD3E6EA-22D0-600D-58B3-62C520C94F39}"/>
                </a:ext>
              </a:extLst>
            </p:cNvPr>
            <p:cNvSpPr/>
            <p:nvPr/>
          </p:nvSpPr>
          <p:spPr>
            <a:xfrm>
              <a:off x="6841766" y="3255665"/>
              <a:ext cx="238605" cy="304800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Arrow: Right 62">
              <a:extLst>
                <a:ext uri="{FF2B5EF4-FFF2-40B4-BE49-F238E27FC236}">
                  <a16:creationId xmlns:a16="http://schemas.microsoft.com/office/drawing/2014/main" id="{60673718-332D-51A3-CD0A-C3E38F9F6C98}"/>
                </a:ext>
              </a:extLst>
            </p:cNvPr>
            <p:cNvSpPr/>
            <p:nvPr/>
          </p:nvSpPr>
          <p:spPr>
            <a:xfrm>
              <a:off x="8540745" y="3298136"/>
              <a:ext cx="238605" cy="304800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4EA2AFB4-9C6E-33C6-0F80-2C771CD84611}"/>
                </a:ext>
              </a:extLst>
            </p:cNvPr>
            <p:cNvSpPr txBox="1"/>
            <p:nvPr/>
          </p:nvSpPr>
          <p:spPr>
            <a:xfrm>
              <a:off x="6283492" y="4130618"/>
              <a:ext cx="14039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1"/>
                  </a:solidFill>
                </a:rPr>
                <a:t>State = “CA”</a:t>
              </a:r>
            </a:p>
          </p:txBody>
        </p:sp>
        <p:pic>
          <p:nvPicPr>
            <p:cNvPr id="101" name="Picture 100" descr="Icon&#10;&#10;Description automatically generated">
              <a:extLst>
                <a:ext uri="{FF2B5EF4-FFF2-40B4-BE49-F238E27FC236}">
                  <a16:creationId xmlns:a16="http://schemas.microsoft.com/office/drawing/2014/main" id="{4799BA2D-53BC-16B9-835D-FFEE0C5AB8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3439" y="3053254"/>
              <a:ext cx="251165" cy="239443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02" name="Picture 101" descr="Icon&#10;&#10;Description automatically generated">
              <a:extLst>
                <a:ext uri="{FF2B5EF4-FFF2-40B4-BE49-F238E27FC236}">
                  <a16:creationId xmlns:a16="http://schemas.microsoft.com/office/drawing/2014/main" id="{AF2BA128-B643-AB49-93E0-722A0664B0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6946" y="3432086"/>
              <a:ext cx="251165" cy="239443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03" name="Picture 102" descr="Icon&#10;&#10;Description automatically generated">
              <a:extLst>
                <a:ext uri="{FF2B5EF4-FFF2-40B4-BE49-F238E27FC236}">
                  <a16:creationId xmlns:a16="http://schemas.microsoft.com/office/drawing/2014/main" id="{9884B8A6-5F0A-C55A-8B8D-447F1A72EA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3082" y="3829745"/>
              <a:ext cx="251165" cy="239443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06" name="Picture 105" descr="Icon&#10;&#10;Description automatically generated">
              <a:extLst>
                <a:ext uri="{FF2B5EF4-FFF2-40B4-BE49-F238E27FC236}">
                  <a16:creationId xmlns:a16="http://schemas.microsoft.com/office/drawing/2014/main" id="{683A5BDA-277E-3DDE-3D22-ED326C8DCE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8307" y="3437271"/>
              <a:ext cx="251165" cy="239443"/>
            </a:xfrm>
            <a:prstGeom prst="rect">
              <a:avLst/>
            </a:prstGeom>
          </p:spPr>
        </p:pic>
        <p:pic>
          <p:nvPicPr>
            <p:cNvPr id="107" name="Picture 106" descr="Icon&#10;&#10;Description automatically generated">
              <a:extLst>
                <a:ext uri="{FF2B5EF4-FFF2-40B4-BE49-F238E27FC236}">
                  <a16:creationId xmlns:a16="http://schemas.microsoft.com/office/drawing/2014/main" id="{CD7FFEE7-3691-1EFE-7E7B-A5EE7BA3B5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4443" y="3834930"/>
              <a:ext cx="251165" cy="239443"/>
            </a:xfrm>
            <a:prstGeom prst="rect">
              <a:avLst/>
            </a:prstGeom>
          </p:spPr>
        </p:pic>
        <p:pic>
          <p:nvPicPr>
            <p:cNvPr id="112" name="Picture 111" descr="Icon&#10;&#10;Description automatically generated">
              <a:extLst>
                <a:ext uri="{FF2B5EF4-FFF2-40B4-BE49-F238E27FC236}">
                  <a16:creationId xmlns:a16="http://schemas.microsoft.com/office/drawing/2014/main" id="{28BFDCA9-BC1F-D85B-F2D4-919EBEC2F2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7051" y="3841654"/>
              <a:ext cx="251165" cy="239443"/>
            </a:xfrm>
            <a:prstGeom prst="rect">
              <a:avLst/>
            </a:prstGeom>
          </p:spPr>
        </p:pic>
      </p:grpSp>
      <p:sp>
        <p:nvSpPr>
          <p:cNvPr id="165" name="TextBox 164">
            <a:extLst>
              <a:ext uri="{FF2B5EF4-FFF2-40B4-BE49-F238E27FC236}">
                <a16:creationId xmlns:a16="http://schemas.microsoft.com/office/drawing/2014/main" id="{034A84C5-13B3-197B-2891-E8BBDB201148}"/>
              </a:ext>
            </a:extLst>
          </p:cNvPr>
          <p:cNvSpPr txBox="1"/>
          <p:nvPr/>
        </p:nvSpPr>
        <p:spPr>
          <a:xfrm>
            <a:off x="1347887" y="1531991"/>
            <a:ext cx="9496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 refresh is a transaction that computes a new version of the view results</a:t>
            </a:r>
          </a:p>
        </p:txBody>
      </p: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F3D8415B-4B77-3749-4715-B895EB4AE3B6}"/>
              </a:ext>
            </a:extLst>
          </p:cNvPr>
          <p:cNvGrpSpPr/>
          <p:nvPr/>
        </p:nvGrpSpPr>
        <p:grpSpPr>
          <a:xfrm>
            <a:off x="3498615" y="2025486"/>
            <a:ext cx="7571873" cy="755909"/>
            <a:chOff x="2115456" y="6038228"/>
            <a:chExt cx="7571873" cy="755909"/>
          </a:xfrm>
        </p:grpSpPr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927289AA-AD7D-D34A-B443-0AA9AA2C3AD3}"/>
                </a:ext>
              </a:extLst>
            </p:cNvPr>
            <p:cNvSpPr txBox="1"/>
            <p:nvPr/>
          </p:nvSpPr>
          <p:spPr>
            <a:xfrm>
              <a:off x="2115456" y="6038228"/>
              <a:ext cx="7571873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The results are called committed if its refresh transaction is committed</a:t>
              </a:r>
            </a:p>
          </p:txBody>
        </p:sp>
        <p:cxnSp>
          <p:nvCxnSpPr>
            <p:cNvPr id="167" name="Straight Arrow Connector 166">
              <a:extLst>
                <a:ext uri="{FF2B5EF4-FFF2-40B4-BE49-F238E27FC236}">
                  <a16:creationId xmlns:a16="http://schemas.microsoft.com/office/drawing/2014/main" id="{69627B89-EE49-483B-0BF9-7AA2634F7139}"/>
                </a:ext>
              </a:extLst>
            </p:cNvPr>
            <p:cNvCxnSpPr>
              <a:cxnSpLocks/>
            </p:cNvCxnSpPr>
            <p:nvPr/>
          </p:nvCxnSpPr>
          <p:spPr>
            <a:xfrm>
              <a:off x="7535674" y="6384109"/>
              <a:ext cx="324962" cy="41002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0770CD52-332F-D14B-E86D-2A5A1ED683FE}"/>
              </a:ext>
            </a:extLst>
          </p:cNvPr>
          <p:cNvGrpSpPr/>
          <p:nvPr/>
        </p:nvGrpSpPr>
        <p:grpSpPr>
          <a:xfrm>
            <a:off x="3308331" y="2366683"/>
            <a:ext cx="4815840" cy="856670"/>
            <a:chOff x="-1017026" y="2980697"/>
            <a:chExt cx="4815840" cy="856670"/>
          </a:xfrm>
        </p:grpSpPr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9AA110B0-5201-F25E-D781-EAFDDD9CB11E}"/>
                </a:ext>
              </a:extLst>
            </p:cNvPr>
            <p:cNvSpPr txBox="1"/>
            <p:nvPr/>
          </p:nvSpPr>
          <p:spPr>
            <a:xfrm>
              <a:off x="-1017026" y="2980697"/>
              <a:ext cx="481584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The view result is </a:t>
              </a:r>
              <a:r>
                <a:rPr lang="en-US" sz="2000" dirty="0">
                  <a:solidFill>
                    <a:srgbClr val="C00000"/>
                  </a:solidFill>
                </a:rPr>
                <a:t>under computation</a:t>
              </a:r>
            </a:p>
          </p:txBody>
        </p:sp>
        <p:cxnSp>
          <p:nvCxnSpPr>
            <p:cNvPr id="172" name="Straight Arrow Connector 171">
              <a:extLst>
                <a:ext uri="{FF2B5EF4-FFF2-40B4-BE49-F238E27FC236}">
                  <a16:creationId xmlns:a16="http://schemas.microsoft.com/office/drawing/2014/main" id="{AC1F9280-9643-0152-FDEA-9C0491EB5F3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1646" y="3395019"/>
              <a:ext cx="285356" cy="44234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4" name="TextBox 173">
            <a:extLst>
              <a:ext uri="{FF2B5EF4-FFF2-40B4-BE49-F238E27FC236}">
                <a16:creationId xmlns:a16="http://schemas.microsoft.com/office/drawing/2014/main" id="{F5104984-A74B-94F9-698F-BC3F5FF7575D}"/>
              </a:ext>
            </a:extLst>
          </p:cNvPr>
          <p:cNvSpPr txBox="1"/>
          <p:nvPr/>
        </p:nvSpPr>
        <p:spPr>
          <a:xfrm>
            <a:off x="3379312" y="5184795"/>
            <a:ext cx="5500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Assumption: one refresh transaction in the system </a:t>
            </a:r>
          </a:p>
        </p:txBody>
      </p:sp>
    </p:spTree>
    <p:extLst>
      <p:ext uri="{BB962C8B-B14F-4D97-AF65-F5344CB8AC3E}">
        <p14:creationId xmlns:p14="http://schemas.microsoft.com/office/powerpoint/2010/main" val="1206664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17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E953CC5-591C-7962-3D27-3E407A9AA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6"/>
            <a:ext cx="12192000" cy="958708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Model Users Reading View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99186D-DB67-0CA9-00F1-D14CE1553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AED55-8BFD-4FF1-B543-01F4D238A799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4D7EBA6C-0DCB-9066-7FA1-56F54C572B73}"/>
              </a:ext>
            </a:extLst>
          </p:cNvPr>
          <p:cNvGrpSpPr/>
          <p:nvPr/>
        </p:nvGrpSpPr>
        <p:grpSpPr>
          <a:xfrm>
            <a:off x="738980" y="3479738"/>
            <a:ext cx="6648798" cy="784864"/>
            <a:chOff x="451773" y="3389419"/>
            <a:chExt cx="6648798" cy="78486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9F174EE-68C4-89AC-BF37-06B6F5D6C9C2}"/>
                </a:ext>
              </a:extLst>
            </p:cNvPr>
            <p:cNvGrpSpPr/>
            <p:nvPr/>
          </p:nvGrpSpPr>
          <p:grpSpPr>
            <a:xfrm>
              <a:off x="4172181" y="3403903"/>
              <a:ext cx="1218443" cy="748853"/>
              <a:chOff x="3599821" y="3251491"/>
              <a:chExt cx="1218443" cy="748853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D2B61AA-1CB1-10FF-2037-72DFC1E4D5E0}"/>
                  </a:ext>
                </a:extLst>
              </p:cNvPr>
              <p:cNvSpPr/>
              <p:nvPr/>
            </p:nvSpPr>
            <p:spPr>
              <a:xfrm>
                <a:off x="3599821" y="3670508"/>
                <a:ext cx="1218443" cy="32983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>
                    <a:solidFill>
                      <a:schemeClr val="tx1"/>
                    </a:solidFill>
                  </a:rPr>
                  <a:t>View 1-2</a:t>
                </a:r>
              </a:p>
            </p:txBody>
          </p: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DFC2B961-981B-4DD7-4730-CDF5DB47E0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29091" y="3251491"/>
                <a:ext cx="0" cy="421057"/>
              </a:xfrm>
              <a:prstGeom prst="straightConnector1">
                <a:avLst/>
              </a:prstGeom>
              <a:ln w="12700">
                <a:prstDash val="lgDash"/>
                <a:tailEnd type="triangle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BC6258B-E4DE-09B3-DD7F-1940D4C2F751}"/>
                </a:ext>
              </a:extLst>
            </p:cNvPr>
            <p:cNvSpPr/>
            <p:nvPr/>
          </p:nvSpPr>
          <p:spPr>
            <a:xfrm>
              <a:off x="2440192" y="3826633"/>
              <a:ext cx="1178258" cy="3298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solidFill>
                    <a:schemeClr val="tx1"/>
                  </a:solidFill>
                </a:rPr>
                <a:t>View 1-2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B415001-931E-C43D-9511-2AC306223544}"/>
                </a:ext>
              </a:extLst>
            </p:cNvPr>
            <p:cNvSpPr txBox="1"/>
            <p:nvPr/>
          </p:nvSpPr>
          <p:spPr>
            <a:xfrm>
              <a:off x="451773" y="3804951"/>
              <a:ext cx="18602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Read Transactions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18D2D17D-EC9B-6D74-FFAC-D047B72C1587}"/>
                </a:ext>
              </a:extLst>
            </p:cNvPr>
            <p:cNvCxnSpPr>
              <a:cxnSpLocks/>
              <a:endCxn id="21" idx="0"/>
            </p:cNvCxnSpPr>
            <p:nvPr/>
          </p:nvCxnSpPr>
          <p:spPr>
            <a:xfrm>
              <a:off x="3029321" y="3389419"/>
              <a:ext cx="0" cy="437214"/>
            </a:xfrm>
            <a:prstGeom prst="straightConnector1">
              <a:avLst/>
            </a:prstGeom>
            <a:ln w="12700">
              <a:prstDash val="lgDash"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C1766842-8BD3-9F17-5B1D-9ADDCA11D80E}"/>
                </a:ext>
              </a:extLst>
            </p:cNvPr>
            <p:cNvGrpSpPr/>
            <p:nvPr/>
          </p:nvGrpSpPr>
          <p:grpSpPr>
            <a:xfrm>
              <a:off x="5882128" y="3403903"/>
              <a:ext cx="1218443" cy="747448"/>
              <a:chOff x="3923002" y="3258530"/>
              <a:chExt cx="1218443" cy="747448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5166C838-5DDA-A5A4-C450-DD90110A1BBC}"/>
                  </a:ext>
                </a:extLst>
              </p:cNvPr>
              <p:cNvSpPr/>
              <p:nvPr/>
            </p:nvSpPr>
            <p:spPr>
              <a:xfrm>
                <a:off x="3923002" y="3676142"/>
                <a:ext cx="1218443" cy="32983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>
                    <a:solidFill>
                      <a:schemeClr val="tx1"/>
                    </a:solidFill>
                  </a:rPr>
                  <a:t>View 1-2</a:t>
                </a:r>
              </a:p>
            </p:txBody>
          </p:sp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id="{24035252-08F0-68B5-AB6E-5881F20BE1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21156" y="3258530"/>
                <a:ext cx="1" cy="397431"/>
              </a:xfrm>
              <a:prstGeom prst="straightConnector1">
                <a:avLst/>
              </a:prstGeom>
              <a:ln w="12700">
                <a:prstDash val="lgDash"/>
                <a:tailEnd type="triangle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A29AF32B-082F-D373-6AA5-698FB52C5925}"/>
              </a:ext>
            </a:extLst>
          </p:cNvPr>
          <p:cNvGrpSpPr/>
          <p:nvPr/>
        </p:nvGrpSpPr>
        <p:grpSpPr>
          <a:xfrm>
            <a:off x="1354812" y="5272313"/>
            <a:ext cx="5739590" cy="400110"/>
            <a:chOff x="731929" y="5185868"/>
            <a:chExt cx="5739590" cy="400110"/>
          </a:xfrm>
        </p:grpSpPr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12009216-FBA8-DCCC-7658-9D229CDEAE80}"/>
                </a:ext>
              </a:extLst>
            </p:cNvPr>
            <p:cNvCxnSpPr>
              <a:cxnSpLocks/>
            </p:cNvCxnSpPr>
            <p:nvPr/>
          </p:nvCxnSpPr>
          <p:spPr>
            <a:xfrm>
              <a:off x="833603" y="5222543"/>
              <a:ext cx="563791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2C419A28-D8BF-C509-180F-59A4240C716C}"/>
                </a:ext>
              </a:extLst>
            </p:cNvPr>
            <p:cNvSpPr txBox="1"/>
            <p:nvPr/>
          </p:nvSpPr>
          <p:spPr>
            <a:xfrm>
              <a:off x="731929" y="5185868"/>
              <a:ext cx="7227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Time</a:t>
              </a:r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E3987BBC-71AE-1F84-9597-2080878033E0}"/>
              </a:ext>
            </a:extLst>
          </p:cNvPr>
          <p:cNvSpPr txBox="1"/>
          <p:nvPr/>
        </p:nvSpPr>
        <p:spPr>
          <a:xfrm>
            <a:off x="1645030" y="4605231"/>
            <a:ext cx="920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Results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C653043B-E138-C9D3-9893-81A060E5FA7F}"/>
              </a:ext>
            </a:extLst>
          </p:cNvPr>
          <p:cNvSpPr/>
          <p:nvPr/>
        </p:nvSpPr>
        <p:spPr>
          <a:xfrm>
            <a:off x="2888362" y="4456059"/>
            <a:ext cx="904743" cy="30534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View 1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1D92C5C2-0737-E1E5-233C-DC229FF6EF76}"/>
              </a:ext>
            </a:extLst>
          </p:cNvPr>
          <p:cNvSpPr/>
          <p:nvPr/>
        </p:nvSpPr>
        <p:spPr>
          <a:xfrm>
            <a:off x="2888362" y="4848540"/>
            <a:ext cx="904743" cy="30534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View 2</a:t>
            </a:r>
          </a:p>
        </p:txBody>
      </p: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9C650783-0FC9-2ADB-2DB8-5A8A32C57C38}"/>
              </a:ext>
            </a:extLst>
          </p:cNvPr>
          <p:cNvGrpSpPr/>
          <p:nvPr/>
        </p:nvGrpSpPr>
        <p:grpSpPr>
          <a:xfrm>
            <a:off x="3104562" y="4661094"/>
            <a:ext cx="1965997" cy="1244534"/>
            <a:chOff x="2670290" y="4622194"/>
            <a:chExt cx="1965997" cy="1244534"/>
          </a:xfrm>
        </p:grpSpPr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5F14F7D1-F7F6-0EA3-950D-5ADCC043B879}"/>
                </a:ext>
              </a:extLst>
            </p:cNvPr>
            <p:cNvSpPr txBox="1"/>
            <p:nvPr/>
          </p:nvSpPr>
          <p:spPr>
            <a:xfrm>
              <a:off x="2670290" y="5497396"/>
              <a:ext cx="154943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Does Not Wait</a:t>
              </a:r>
            </a:p>
          </p:txBody>
        </p:sp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206F4315-4776-A84D-94D0-AFECE488C89E}"/>
                </a:ext>
              </a:extLst>
            </p:cNvPr>
            <p:cNvCxnSpPr>
              <a:cxnSpLocks/>
              <a:stCxn id="114" idx="0"/>
            </p:cNvCxnSpPr>
            <p:nvPr/>
          </p:nvCxnSpPr>
          <p:spPr>
            <a:xfrm flipV="1">
              <a:off x="3445009" y="4622194"/>
              <a:ext cx="738906" cy="87520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Straight Arrow Connector 122">
              <a:extLst>
                <a:ext uri="{FF2B5EF4-FFF2-40B4-BE49-F238E27FC236}">
                  <a16:creationId xmlns:a16="http://schemas.microsoft.com/office/drawing/2014/main" id="{D0CA4CE5-CD70-72EF-02FC-42607218C108}"/>
                </a:ext>
              </a:extLst>
            </p:cNvPr>
            <p:cNvCxnSpPr>
              <a:cxnSpLocks/>
              <a:stCxn id="114" idx="0"/>
            </p:cNvCxnSpPr>
            <p:nvPr/>
          </p:nvCxnSpPr>
          <p:spPr>
            <a:xfrm flipV="1">
              <a:off x="3445009" y="5167345"/>
              <a:ext cx="1191278" cy="33005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23D9EDD9-9A1A-C854-94B7-D60D3854BAAB}"/>
              </a:ext>
            </a:extLst>
          </p:cNvPr>
          <p:cNvGrpSpPr/>
          <p:nvPr/>
        </p:nvGrpSpPr>
        <p:grpSpPr>
          <a:xfrm>
            <a:off x="2432461" y="1495716"/>
            <a:ext cx="1544132" cy="1933284"/>
            <a:chOff x="470094" y="2284269"/>
            <a:chExt cx="1544132" cy="1933284"/>
          </a:xfrm>
        </p:grpSpPr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21EF854A-754A-AF33-B1FE-EBBA78C50718}"/>
                </a:ext>
              </a:extLst>
            </p:cNvPr>
            <p:cNvSpPr/>
            <p:nvPr/>
          </p:nvSpPr>
          <p:spPr>
            <a:xfrm>
              <a:off x="523137" y="2314184"/>
              <a:ext cx="1409544" cy="19033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91420D24-B00C-76AE-3F99-87A0B38770B8}"/>
                </a:ext>
              </a:extLst>
            </p:cNvPr>
            <p:cNvSpPr txBox="1"/>
            <p:nvPr/>
          </p:nvSpPr>
          <p:spPr>
            <a:xfrm>
              <a:off x="470094" y="2284269"/>
              <a:ext cx="1544132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200" dirty="0"/>
                <a:t>Old Results</a:t>
              </a: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EA3D39E5-60F5-2ACC-4B1E-61B0DD3AB8F0}"/>
                </a:ext>
              </a:extLst>
            </p:cNvPr>
            <p:cNvSpPr/>
            <p:nvPr/>
          </p:nvSpPr>
          <p:spPr>
            <a:xfrm>
              <a:off x="676770" y="2715537"/>
              <a:ext cx="1096195" cy="139722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0" name="Rectangle: Rounded Corners 139">
              <a:extLst>
                <a:ext uri="{FF2B5EF4-FFF2-40B4-BE49-F238E27FC236}">
                  <a16:creationId xmlns:a16="http://schemas.microsoft.com/office/drawing/2014/main" id="{672F42E0-B232-EAA1-40AF-9F73227A8F26}"/>
                </a:ext>
              </a:extLst>
            </p:cNvPr>
            <p:cNvSpPr/>
            <p:nvPr/>
          </p:nvSpPr>
          <p:spPr>
            <a:xfrm>
              <a:off x="753775" y="2998463"/>
              <a:ext cx="904743" cy="30534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View 1</a:t>
              </a:r>
            </a:p>
          </p:txBody>
        </p:sp>
        <p:sp>
          <p:nvSpPr>
            <p:cNvPr id="141" name="Rectangle: Rounded Corners 140">
              <a:extLst>
                <a:ext uri="{FF2B5EF4-FFF2-40B4-BE49-F238E27FC236}">
                  <a16:creationId xmlns:a16="http://schemas.microsoft.com/office/drawing/2014/main" id="{867FE49D-8162-1762-91FA-BA9A0DA67D20}"/>
                </a:ext>
              </a:extLst>
            </p:cNvPr>
            <p:cNvSpPr/>
            <p:nvPr/>
          </p:nvSpPr>
          <p:spPr>
            <a:xfrm>
              <a:off x="753775" y="3376477"/>
              <a:ext cx="904743" cy="30534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View 2</a:t>
              </a:r>
            </a:p>
          </p:txBody>
        </p:sp>
        <p:sp>
          <p:nvSpPr>
            <p:cNvPr id="142" name="Rectangle: Rounded Corners 141">
              <a:extLst>
                <a:ext uri="{FF2B5EF4-FFF2-40B4-BE49-F238E27FC236}">
                  <a16:creationId xmlns:a16="http://schemas.microsoft.com/office/drawing/2014/main" id="{B70EBF9F-DD16-1B56-EB24-D6366F37E93C}"/>
                </a:ext>
              </a:extLst>
            </p:cNvPr>
            <p:cNvSpPr/>
            <p:nvPr/>
          </p:nvSpPr>
          <p:spPr>
            <a:xfrm>
              <a:off x="753774" y="3722329"/>
              <a:ext cx="904743" cy="30534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View 3</a:t>
              </a: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B020B40C-899C-A7BA-326E-673E1A10B0B9}"/>
                </a:ext>
              </a:extLst>
            </p:cNvPr>
            <p:cNvSpPr txBox="1"/>
            <p:nvPr/>
          </p:nvSpPr>
          <p:spPr>
            <a:xfrm>
              <a:off x="647601" y="2683497"/>
              <a:ext cx="114992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Committed</a:t>
              </a:r>
            </a:p>
          </p:txBody>
        </p:sp>
      </p:grpSp>
      <p:sp>
        <p:nvSpPr>
          <p:cNvPr id="144" name="Arrow: Right 143">
            <a:extLst>
              <a:ext uri="{FF2B5EF4-FFF2-40B4-BE49-F238E27FC236}">
                <a16:creationId xmlns:a16="http://schemas.microsoft.com/office/drawing/2014/main" id="{BC3849DE-F668-B3BC-0D85-30C5FCA32071}"/>
              </a:ext>
            </a:extLst>
          </p:cNvPr>
          <p:cNvSpPr/>
          <p:nvPr/>
        </p:nvSpPr>
        <p:spPr>
          <a:xfrm>
            <a:off x="3986002" y="2331044"/>
            <a:ext cx="238605" cy="30480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9CE08CD7-89B5-B15C-D96E-D98AB375B9AE}"/>
              </a:ext>
            </a:extLst>
          </p:cNvPr>
          <p:cNvGrpSpPr/>
          <p:nvPr/>
        </p:nvGrpSpPr>
        <p:grpSpPr>
          <a:xfrm>
            <a:off x="4277503" y="1407009"/>
            <a:ext cx="6651860" cy="2011936"/>
            <a:chOff x="3635140" y="2287726"/>
            <a:chExt cx="6651860" cy="2011936"/>
          </a:xfrm>
        </p:grpSpPr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66D0A1F3-A405-AE1C-2137-3423EE553E6D}"/>
                </a:ext>
              </a:extLst>
            </p:cNvPr>
            <p:cNvSpPr/>
            <p:nvPr/>
          </p:nvSpPr>
          <p:spPr>
            <a:xfrm>
              <a:off x="3635141" y="2326006"/>
              <a:ext cx="6651859" cy="1973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0DBCED99-5993-51A4-243A-254D3E110570}"/>
                </a:ext>
              </a:extLst>
            </p:cNvPr>
            <p:cNvSpPr txBox="1"/>
            <p:nvPr/>
          </p:nvSpPr>
          <p:spPr>
            <a:xfrm>
              <a:off x="3635140" y="2287726"/>
              <a:ext cx="6651859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200" dirty="0"/>
                <a:t>New Results</a:t>
              </a:r>
            </a:p>
          </p:txBody>
        </p:sp>
        <p:sp>
          <p:nvSpPr>
            <p:cNvPr id="148" name="Arrow: Right 147">
              <a:extLst>
                <a:ext uri="{FF2B5EF4-FFF2-40B4-BE49-F238E27FC236}">
                  <a16:creationId xmlns:a16="http://schemas.microsoft.com/office/drawing/2014/main" id="{742EC13B-EC1D-F27C-9738-4E2B251688C0}"/>
                </a:ext>
              </a:extLst>
            </p:cNvPr>
            <p:cNvSpPr/>
            <p:nvPr/>
          </p:nvSpPr>
          <p:spPr>
            <a:xfrm>
              <a:off x="5171032" y="3219891"/>
              <a:ext cx="238605" cy="304800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88694F27-281D-0DB5-D637-BB65AE8BDF37}"/>
                </a:ext>
              </a:extLst>
            </p:cNvPr>
            <p:cNvGrpSpPr/>
            <p:nvPr/>
          </p:nvGrpSpPr>
          <p:grpSpPr>
            <a:xfrm>
              <a:off x="3757546" y="2700098"/>
              <a:ext cx="1341586" cy="1455874"/>
              <a:chOff x="1403305" y="4501772"/>
              <a:chExt cx="1341586" cy="1455874"/>
            </a:xfrm>
          </p:grpSpPr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id="{9286DFF9-8C9E-0A54-DA95-DBFC55E0A5DD}"/>
                  </a:ext>
                </a:extLst>
              </p:cNvPr>
              <p:cNvSpPr/>
              <p:nvPr/>
            </p:nvSpPr>
            <p:spPr>
              <a:xfrm>
                <a:off x="1403305" y="4523412"/>
                <a:ext cx="1291081" cy="143423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7" name="Rectangle: Rounded Corners 176">
                <a:extLst>
                  <a:ext uri="{FF2B5EF4-FFF2-40B4-BE49-F238E27FC236}">
                    <a16:creationId xmlns:a16="http://schemas.microsoft.com/office/drawing/2014/main" id="{9FA066A0-5A61-2891-217E-FB3BDF324289}"/>
                  </a:ext>
                </a:extLst>
              </p:cNvPr>
              <p:cNvSpPr/>
              <p:nvPr/>
            </p:nvSpPr>
            <p:spPr>
              <a:xfrm>
                <a:off x="1590038" y="4821992"/>
                <a:ext cx="904743" cy="30534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C00000"/>
                    </a:solidFill>
                  </a:rPr>
                  <a:t>View 1</a:t>
                </a:r>
              </a:p>
            </p:txBody>
          </p:sp>
          <p:sp>
            <p:nvSpPr>
              <p:cNvPr id="178" name="Rectangle: Rounded Corners 177">
                <a:extLst>
                  <a:ext uri="{FF2B5EF4-FFF2-40B4-BE49-F238E27FC236}">
                    <a16:creationId xmlns:a16="http://schemas.microsoft.com/office/drawing/2014/main" id="{C2D6BF26-3332-0226-4C43-E6DE68D9B448}"/>
                  </a:ext>
                </a:extLst>
              </p:cNvPr>
              <p:cNvSpPr/>
              <p:nvPr/>
            </p:nvSpPr>
            <p:spPr>
              <a:xfrm>
                <a:off x="1590038" y="5200006"/>
                <a:ext cx="904743" cy="30534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C00000"/>
                    </a:solidFill>
                  </a:rPr>
                  <a:t>View 2</a:t>
                </a:r>
              </a:p>
            </p:txBody>
          </p:sp>
          <p:sp>
            <p:nvSpPr>
              <p:cNvPr id="179" name="Rectangle: Rounded Corners 178">
                <a:extLst>
                  <a:ext uri="{FF2B5EF4-FFF2-40B4-BE49-F238E27FC236}">
                    <a16:creationId xmlns:a16="http://schemas.microsoft.com/office/drawing/2014/main" id="{D423D4A2-8493-71E1-3673-1D2474CBDC99}"/>
                  </a:ext>
                </a:extLst>
              </p:cNvPr>
              <p:cNvSpPr/>
              <p:nvPr/>
            </p:nvSpPr>
            <p:spPr>
              <a:xfrm>
                <a:off x="1596473" y="5590081"/>
                <a:ext cx="904743" cy="30534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C00000"/>
                    </a:solidFill>
                  </a:rPr>
                  <a:t>View 3</a:t>
                </a:r>
              </a:p>
            </p:txBody>
          </p:sp>
          <p:sp>
            <p:nvSpPr>
              <p:cNvPr id="180" name="TextBox 179">
                <a:extLst>
                  <a:ext uri="{FF2B5EF4-FFF2-40B4-BE49-F238E27FC236}">
                    <a16:creationId xmlns:a16="http://schemas.microsoft.com/office/drawing/2014/main" id="{3B5E3B00-1C37-3042-C6B9-8E38B722988E}"/>
                  </a:ext>
                </a:extLst>
              </p:cNvPr>
              <p:cNvSpPr txBox="1"/>
              <p:nvPr/>
            </p:nvSpPr>
            <p:spPr>
              <a:xfrm>
                <a:off x="1403305" y="4501772"/>
                <a:ext cx="134158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Uncommitted</a:t>
                </a:r>
              </a:p>
            </p:txBody>
          </p:sp>
        </p:grpSp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1CA3F130-4F45-442C-A918-3FEF66B02767}"/>
                </a:ext>
              </a:extLst>
            </p:cNvPr>
            <p:cNvGrpSpPr/>
            <p:nvPr/>
          </p:nvGrpSpPr>
          <p:grpSpPr>
            <a:xfrm>
              <a:off x="5454334" y="2700098"/>
              <a:ext cx="1341586" cy="1455874"/>
              <a:chOff x="1403305" y="4501772"/>
              <a:chExt cx="1341586" cy="1455874"/>
            </a:xfrm>
          </p:grpSpPr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07A32C44-14B2-BC7D-9B32-BFB186690C76}"/>
                  </a:ext>
                </a:extLst>
              </p:cNvPr>
              <p:cNvSpPr/>
              <p:nvPr/>
            </p:nvSpPr>
            <p:spPr>
              <a:xfrm>
                <a:off x="1403305" y="4523412"/>
                <a:ext cx="1291081" cy="143423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2" name="Rectangle: Rounded Corners 171">
                <a:extLst>
                  <a:ext uri="{FF2B5EF4-FFF2-40B4-BE49-F238E27FC236}">
                    <a16:creationId xmlns:a16="http://schemas.microsoft.com/office/drawing/2014/main" id="{E98C3A62-6F64-105A-10E2-48B870A3A1F7}"/>
                  </a:ext>
                </a:extLst>
              </p:cNvPr>
              <p:cNvSpPr/>
              <p:nvPr/>
            </p:nvSpPr>
            <p:spPr>
              <a:xfrm>
                <a:off x="1590038" y="4821992"/>
                <a:ext cx="904743" cy="305340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View 1</a:t>
                </a:r>
              </a:p>
            </p:txBody>
          </p:sp>
          <p:sp>
            <p:nvSpPr>
              <p:cNvPr id="173" name="Rectangle: Rounded Corners 172">
                <a:extLst>
                  <a:ext uri="{FF2B5EF4-FFF2-40B4-BE49-F238E27FC236}">
                    <a16:creationId xmlns:a16="http://schemas.microsoft.com/office/drawing/2014/main" id="{CE464726-8732-4311-57BA-8647C65A20BF}"/>
                  </a:ext>
                </a:extLst>
              </p:cNvPr>
              <p:cNvSpPr/>
              <p:nvPr/>
            </p:nvSpPr>
            <p:spPr>
              <a:xfrm>
                <a:off x="1590038" y="5200006"/>
                <a:ext cx="904743" cy="30534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C00000"/>
                    </a:solidFill>
                  </a:rPr>
                  <a:t>View 2</a:t>
                </a:r>
              </a:p>
            </p:txBody>
          </p:sp>
          <p:sp>
            <p:nvSpPr>
              <p:cNvPr id="174" name="Rectangle: Rounded Corners 173">
                <a:extLst>
                  <a:ext uri="{FF2B5EF4-FFF2-40B4-BE49-F238E27FC236}">
                    <a16:creationId xmlns:a16="http://schemas.microsoft.com/office/drawing/2014/main" id="{69866854-DDD3-0357-B758-723B9741F6EC}"/>
                  </a:ext>
                </a:extLst>
              </p:cNvPr>
              <p:cNvSpPr/>
              <p:nvPr/>
            </p:nvSpPr>
            <p:spPr>
              <a:xfrm>
                <a:off x="1596473" y="5590081"/>
                <a:ext cx="904743" cy="30534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C00000"/>
                    </a:solidFill>
                  </a:rPr>
                  <a:t>View 3</a:t>
                </a:r>
              </a:p>
            </p:txBody>
          </p:sp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F3CAC7EB-F335-0962-5C88-22BFF56B72EB}"/>
                  </a:ext>
                </a:extLst>
              </p:cNvPr>
              <p:cNvSpPr txBox="1"/>
              <p:nvPr/>
            </p:nvSpPr>
            <p:spPr>
              <a:xfrm>
                <a:off x="1403305" y="4501772"/>
                <a:ext cx="134158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Uncommitted</a:t>
                </a:r>
              </a:p>
            </p:txBody>
          </p:sp>
        </p:grp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0961DD20-3670-B826-B69E-E0B68F3AEBA8}"/>
                </a:ext>
              </a:extLst>
            </p:cNvPr>
            <p:cNvGrpSpPr/>
            <p:nvPr/>
          </p:nvGrpSpPr>
          <p:grpSpPr>
            <a:xfrm>
              <a:off x="7156089" y="2721738"/>
              <a:ext cx="1341586" cy="1455874"/>
              <a:chOff x="1403305" y="4501772"/>
              <a:chExt cx="1341586" cy="1455874"/>
            </a:xfrm>
          </p:grpSpPr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2AA9F74C-7179-68E6-538D-7AF1E0977A91}"/>
                  </a:ext>
                </a:extLst>
              </p:cNvPr>
              <p:cNvSpPr/>
              <p:nvPr/>
            </p:nvSpPr>
            <p:spPr>
              <a:xfrm>
                <a:off x="1403305" y="4523412"/>
                <a:ext cx="1291081" cy="143423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7" name="Rectangle: Rounded Corners 166">
                <a:extLst>
                  <a:ext uri="{FF2B5EF4-FFF2-40B4-BE49-F238E27FC236}">
                    <a16:creationId xmlns:a16="http://schemas.microsoft.com/office/drawing/2014/main" id="{2DE24EA4-88E5-1915-E1D8-AE43631F464B}"/>
                  </a:ext>
                </a:extLst>
              </p:cNvPr>
              <p:cNvSpPr/>
              <p:nvPr/>
            </p:nvSpPr>
            <p:spPr>
              <a:xfrm>
                <a:off x="1590038" y="4821992"/>
                <a:ext cx="904743" cy="305340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View 1</a:t>
                </a:r>
              </a:p>
            </p:txBody>
          </p:sp>
          <p:sp>
            <p:nvSpPr>
              <p:cNvPr id="168" name="Rectangle: Rounded Corners 167">
                <a:extLst>
                  <a:ext uri="{FF2B5EF4-FFF2-40B4-BE49-F238E27FC236}">
                    <a16:creationId xmlns:a16="http://schemas.microsoft.com/office/drawing/2014/main" id="{FEC47B7C-6526-9813-D7D1-069C8654F62B}"/>
                  </a:ext>
                </a:extLst>
              </p:cNvPr>
              <p:cNvSpPr/>
              <p:nvPr/>
            </p:nvSpPr>
            <p:spPr>
              <a:xfrm>
                <a:off x="1590038" y="5200006"/>
                <a:ext cx="904743" cy="305340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View 2</a:t>
                </a:r>
              </a:p>
            </p:txBody>
          </p:sp>
          <p:sp>
            <p:nvSpPr>
              <p:cNvPr id="169" name="Rectangle: Rounded Corners 168">
                <a:extLst>
                  <a:ext uri="{FF2B5EF4-FFF2-40B4-BE49-F238E27FC236}">
                    <a16:creationId xmlns:a16="http://schemas.microsoft.com/office/drawing/2014/main" id="{C9220E5E-1560-EBDB-8A38-E4C53622F471}"/>
                  </a:ext>
                </a:extLst>
              </p:cNvPr>
              <p:cNvSpPr/>
              <p:nvPr/>
            </p:nvSpPr>
            <p:spPr>
              <a:xfrm>
                <a:off x="1596473" y="5590081"/>
                <a:ext cx="904743" cy="30534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C00000"/>
                    </a:solidFill>
                  </a:rPr>
                  <a:t>View 3</a:t>
                </a:r>
              </a:p>
            </p:txBody>
          </p:sp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7C2FF4FF-D6EE-1A4B-DAE1-5540B6407376}"/>
                  </a:ext>
                </a:extLst>
              </p:cNvPr>
              <p:cNvSpPr txBox="1"/>
              <p:nvPr/>
            </p:nvSpPr>
            <p:spPr>
              <a:xfrm>
                <a:off x="1403305" y="4501772"/>
                <a:ext cx="134158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Uncommitted</a:t>
                </a:r>
              </a:p>
            </p:txBody>
          </p:sp>
        </p:grp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4713288B-9913-872F-7AFD-EDC8B8D2BE2F}"/>
                </a:ext>
              </a:extLst>
            </p:cNvPr>
            <p:cNvGrpSpPr/>
            <p:nvPr/>
          </p:nvGrpSpPr>
          <p:grpSpPr>
            <a:xfrm>
              <a:off x="8852877" y="2727721"/>
              <a:ext cx="1291081" cy="1455874"/>
              <a:chOff x="1403305" y="4501772"/>
              <a:chExt cx="1291081" cy="1455874"/>
            </a:xfrm>
          </p:grpSpPr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0CA60821-0E32-8F38-3A25-6BB8D0538413}"/>
                  </a:ext>
                </a:extLst>
              </p:cNvPr>
              <p:cNvSpPr/>
              <p:nvPr/>
            </p:nvSpPr>
            <p:spPr>
              <a:xfrm>
                <a:off x="1403305" y="4523412"/>
                <a:ext cx="1291081" cy="143423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2" name="Rectangle: Rounded Corners 161">
                <a:extLst>
                  <a:ext uri="{FF2B5EF4-FFF2-40B4-BE49-F238E27FC236}">
                    <a16:creationId xmlns:a16="http://schemas.microsoft.com/office/drawing/2014/main" id="{A02C2577-D076-9F27-37E4-671C48AEE6F9}"/>
                  </a:ext>
                </a:extLst>
              </p:cNvPr>
              <p:cNvSpPr/>
              <p:nvPr/>
            </p:nvSpPr>
            <p:spPr>
              <a:xfrm>
                <a:off x="1590038" y="4821992"/>
                <a:ext cx="904743" cy="305340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View 1</a:t>
                </a:r>
              </a:p>
            </p:txBody>
          </p:sp>
          <p:sp>
            <p:nvSpPr>
              <p:cNvPr id="163" name="Rectangle: Rounded Corners 162">
                <a:extLst>
                  <a:ext uri="{FF2B5EF4-FFF2-40B4-BE49-F238E27FC236}">
                    <a16:creationId xmlns:a16="http://schemas.microsoft.com/office/drawing/2014/main" id="{09E7B961-C88D-818D-9E26-C3EBC2BF7750}"/>
                  </a:ext>
                </a:extLst>
              </p:cNvPr>
              <p:cNvSpPr/>
              <p:nvPr/>
            </p:nvSpPr>
            <p:spPr>
              <a:xfrm>
                <a:off x="1590038" y="5200006"/>
                <a:ext cx="904743" cy="305340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View 2</a:t>
                </a:r>
              </a:p>
            </p:txBody>
          </p:sp>
          <p:sp>
            <p:nvSpPr>
              <p:cNvPr id="164" name="Rectangle: Rounded Corners 163">
                <a:extLst>
                  <a:ext uri="{FF2B5EF4-FFF2-40B4-BE49-F238E27FC236}">
                    <a16:creationId xmlns:a16="http://schemas.microsoft.com/office/drawing/2014/main" id="{896F971F-36F5-2AFE-6E8D-E07883521155}"/>
                  </a:ext>
                </a:extLst>
              </p:cNvPr>
              <p:cNvSpPr/>
              <p:nvPr/>
            </p:nvSpPr>
            <p:spPr>
              <a:xfrm>
                <a:off x="1596473" y="5590081"/>
                <a:ext cx="904743" cy="305341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View 3</a:t>
                </a:r>
              </a:p>
            </p:txBody>
          </p:sp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187E634A-867F-8206-D5BB-135080F3762F}"/>
                  </a:ext>
                </a:extLst>
              </p:cNvPr>
              <p:cNvSpPr txBox="1"/>
              <p:nvPr/>
            </p:nvSpPr>
            <p:spPr>
              <a:xfrm>
                <a:off x="1403305" y="4501772"/>
                <a:ext cx="129108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Committed</a:t>
                </a:r>
              </a:p>
            </p:txBody>
          </p:sp>
        </p:grpSp>
        <p:sp>
          <p:nvSpPr>
            <p:cNvPr id="153" name="Arrow: Right 152">
              <a:extLst>
                <a:ext uri="{FF2B5EF4-FFF2-40B4-BE49-F238E27FC236}">
                  <a16:creationId xmlns:a16="http://schemas.microsoft.com/office/drawing/2014/main" id="{1B9D688D-CDE5-BBEE-C9C2-2A00B0131CE5}"/>
                </a:ext>
              </a:extLst>
            </p:cNvPr>
            <p:cNvSpPr/>
            <p:nvPr/>
          </p:nvSpPr>
          <p:spPr>
            <a:xfrm>
              <a:off x="6841766" y="3255665"/>
              <a:ext cx="238605" cy="304800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Arrow: Right 153">
              <a:extLst>
                <a:ext uri="{FF2B5EF4-FFF2-40B4-BE49-F238E27FC236}">
                  <a16:creationId xmlns:a16="http://schemas.microsoft.com/office/drawing/2014/main" id="{FE2EDB25-F451-A1F2-D6E4-A347AF470109}"/>
                </a:ext>
              </a:extLst>
            </p:cNvPr>
            <p:cNvSpPr/>
            <p:nvPr/>
          </p:nvSpPr>
          <p:spPr>
            <a:xfrm>
              <a:off x="8540745" y="3298136"/>
              <a:ext cx="238605" cy="304800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5" name="Picture 154" descr="Icon&#10;&#10;Description automatically generated">
              <a:extLst>
                <a:ext uri="{FF2B5EF4-FFF2-40B4-BE49-F238E27FC236}">
                  <a16:creationId xmlns:a16="http://schemas.microsoft.com/office/drawing/2014/main" id="{721AE782-3B11-7E26-A3DA-2DB2A58465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3439" y="3053254"/>
              <a:ext cx="251165" cy="239443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56" name="Picture 155" descr="Icon&#10;&#10;Description automatically generated">
              <a:extLst>
                <a:ext uri="{FF2B5EF4-FFF2-40B4-BE49-F238E27FC236}">
                  <a16:creationId xmlns:a16="http://schemas.microsoft.com/office/drawing/2014/main" id="{C6B8933B-1C18-BED6-681F-0247995886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6946" y="3432086"/>
              <a:ext cx="251165" cy="239443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57" name="Picture 156" descr="Icon&#10;&#10;Description automatically generated">
              <a:extLst>
                <a:ext uri="{FF2B5EF4-FFF2-40B4-BE49-F238E27FC236}">
                  <a16:creationId xmlns:a16="http://schemas.microsoft.com/office/drawing/2014/main" id="{000CB930-4B41-CCA2-86C9-EB4332423D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3082" y="3829745"/>
              <a:ext cx="251165" cy="239443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58" name="Picture 157" descr="Icon&#10;&#10;Description automatically generated">
              <a:extLst>
                <a:ext uri="{FF2B5EF4-FFF2-40B4-BE49-F238E27FC236}">
                  <a16:creationId xmlns:a16="http://schemas.microsoft.com/office/drawing/2014/main" id="{212DDC50-D362-8650-E666-54F73356C5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8307" y="3437271"/>
              <a:ext cx="251165" cy="239443"/>
            </a:xfrm>
            <a:prstGeom prst="rect">
              <a:avLst/>
            </a:prstGeom>
          </p:spPr>
        </p:pic>
        <p:pic>
          <p:nvPicPr>
            <p:cNvPr id="159" name="Picture 158" descr="Icon&#10;&#10;Description automatically generated">
              <a:extLst>
                <a:ext uri="{FF2B5EF4-FFF2-40B4-BE49-F238E27FC236}">
                  <a16:creationId xmlns:a16="http://schemas.microsoft.com/office/drawing/2014/main" id="{A759A682-496F-4C3B-1295-E712AAFEE0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4443" y="3834930"/>
              <a:ext cx="251165" cy="239443"/>
            </a:xfrm>
            <a:prstGeom prst="rect">
              <a:avLst/>
            </a:prstGeom>
          </p:spPr>
        </p:pic>
        <p:pic>
          <p:nvPicPr>
            <p:cNvPr id="160" name="Picture 159" descr="Icon&#10;&#10;Description automatically generated">
              <a:extLst>
                <a:ext uri="{FF2B5EF4-FFF2-40B4-BE49-F238E27FC236}">
                  <a16:creationId xmlns:a16="http://schemas.microsoft.com/office/drawing/2014/main" id="{637EC6CF-C9A4-37B3-4FC3-C52D2BDBF5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7051" y="3841654"/>
              <a:ext cx="251165" cy="239443"/>
            </a:xfrm>
            <a:prstGeom prst="rect">
              <a:avLst/>
            </a:prstGeom>
          </p:spPr>
        </p:pic>
      </p:grpSp>
      <p:sp>
        <p:nvSpPr>
          <p:cNvPr id="194" name="Rectangle: Rounded Corners 193">
            <a:extLst>
              <a:ext uri="{FF2B5EF4-FFF2-40B4-BE49-F238E27FC236}">
                <a16:creationId xmlns:a16="http://schemas.microsoft.com/office/drawing/2014/main" id="{B86D8091-2B82-6010-0ED8-CCDF7CF3289D}"/>
              </a:ext>
            </a:extLst>
          </p:cNvPr>
          <p:cNvSpPr/>
          <p:nvPr/>
        </p:nvSpPr>
        <p:spPr>
          <a:xfrm>
            <a:off x="4545539" y="4451645"/>
            <a:ext cx="904743" cy="30534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View 1</a:t>
            </a:r>
          </a:p>
        </p:txBody>
      </p:sp>
      <p:sp>
        <p:nvSpPr>
          <p:cNvPr id="195" name="Rectangle: Rounded Corners 194">
            <a:extLst>
              <a:ext uri="{FF2B5EF4-FFF2-40B4-BE49-F238E27FC236}">
                <a16:creationId xmlns:a16="http://schemas.microsoft.com/office/drawing/2014/main" id="{A7C0B381-FEE1-3DBF-2D2B-2E6280D83B9B}"/>
              </a:ext>
            </a:extLst>
          </p:cNvPr>
          <p:cNvSpPr/>
          <p:nvPr/>
        </p:nvSpPr>
        <p:spPr>
          <a:xfrm>
            <a:off x="4545539" y="4842701"/>
            <a:ext cx="904743" cy="30534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View 2</a:t>
            </a:r>
          </a:p>
        </p:txBody>
      </p:sp>
      <p:pic>
        <p:nvPicPr>
          <p:cNvPr id="196" name="Picture 195" descr="Icon&#10;&#10;Description automatically generated">
            <a:extLst>
              <a:ext uri="{FF2B5EF4-FFF2-40B4-BE49-F238E27FC236}">
                <a16:creationId xmlns:a16="http://schemas.microsoft.com/office/drawing/2014/main" id="{ECFD1A32-E673-3DE8-5F91-54A641E49F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26" y="4456059"/>
            <a:ext cx="251165" cy="23944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97" name="Picture 196" descr="Icon&#10;&#10;Description automatically generated">
            <a:extLst>
              <a:ext uri="{FF2B5EF4-FFF2-40B4-BE49-F238E27FC236}">
                <a16:creationId xmlns:a16="http://schemas.microsoft.com/office/drawing/2014/main" id="{7FEDAF64-BDE1-7240-7FDC-3FBC323433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599" y="4833560"/>
            <a:ext cx="251165" cy="239443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220" name="Group 219">
            <a:extLst>
              <a:ext uri="{FF2B5EF4-FFF2-40B4-BE49-F238E27FC236}">
                <a16:creationId xmlns:a16="http://schemas.microsoft.com/office/drawing/2014/main" id="{792D2DFE-F5C2-06D1-E9B2-09D3BBC9DC40}"/>
              </a:ext>
            </a:extLst>
          </p:cNvPr>
          <p:cNvGrpSpPr/>
          <p:nvPr/>
        </p:nvGrpSpPr>
        <p:grpSpPr>
          <a:xfrm>
            <a:off x="8626301" y="3724170"/>
            <a:ext cx="2461031" cy="1295935"/>
            <a:chOff x="2297659" y="5042636"/>
            <a:chExt cx="2461031" cy="1295935"/>
          </a:xfrm>
        </p:grpSpPr>
        <p:sp>
          <p:nvSpPr>
            <p:cNvPr id="221" name="Rectangle 220">
              <a:extLst>
                <a:ext uri="{FF2B5EF4-FFF2-40B4-BE49-F238E27FC236}">
                  <a16:creationId xmlns:a16="http://schemas.microsoft.com/office/drawing/2014/main" id="{4316C8E4-E703-B37D-A336-4EDB0AA05478}"/>
                </a:ext>
              </a:extLst>
            </p:cNvPr>
            <p:cNvSpPr/>
            <p:nvPr/>
          </p:nvSpPr>
          <p:spPr>
            <a:xfrm>
              <a:off x="2297659" y="5116278"/>
              <a:ext cx="2461031" cy="122229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TextBox 221">
              <a:extLst>
                <a:ext uri="{FF2B5EF4-FFF2-40B4-BE49-F238E27FC236}">
                  <a16:creationId xmlns:a16="http://schemas.microsoft.com/office/drawing/2014/main" id="{7E5516EF-8DE2-9C75-4C09-BAC24F74A294}"/>
                </a:ext>
              </a:extLst>
            </p:cNvPr>
            <p:cNvSpPr txBox="1"/>
            <p:nvPr/>
          </p:nvSpPr>
          <p:spPr>
            <a:xfrm>
              <a:off x="2655247" y="5042636"/>
              <a:ext cx="17857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Dashboard</a:t>
              </a:r>
            </a:p>
          </p:txBody>
        </p:sp>
        <p:sp>
          <p:nvSpPr>
            <p:cNvPr id="223" name="Rectangle 222">
              <a:extLst>
                <a:ext uri="{FF2B5EF4-FFF2-40B4-BE49-F238E27FC236}">
                  <a16:creationId xmlns:a16="http://schemas.microsoft.com/office/drawing/2014/main" id="{19460C50-68E5-7682-5000-BBC357268630}"/>
                </a:ext>
              </a:extLst>
            </p:cNvPr>
            <p:cNvSpPr/>
            <p:nvPr/>
          </p:nvSpPr>
          <p:spPr>
            <a:xfrm>
              <a:off x="2388172" y="5466685"/>
              <a:ext cx="1583198" cy="7889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1BA5C581-2ACE-D80D-CFC6-CE081828DD5E}"/>
                </a:ext>
              </a:extLst>
            </p:cNvPr>
            <p:cNvGrpSpPr/>
            <p:nvPr/>
          </p:nvGrpSpPr>
          <p:grpSpPr>
            <a:xfrm>
              <a:off x="2374317" y="5453267"/>
              <a:ext cx="779917" cy="825599"/>
              <a:chOff x="6895849" y="2476363"/>
              <a:chExt cx="779914" cy="825598"/>
            </a:xfrm>
          </p:grpSpPr>
          <p:pic>
            <p:nvPicPr>
              <p:cNvPr id="231" name="Graphic 230" descr="Bar chart with solid fill">
                <a:extLst>
                  <a:ext uri="{FF2B5EF4-FFF2-40B4-BE49-F238E27FC236}">
                    <a16:creationId xmlns:a16="http://schemas.microsoft.com/office/drawing/2014/main" id="{54A433F4-FC3D-ABA7-5ADB-CC96BD0902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909704" y="2698408"/>
                <a:ext cx="764378" cy="603553"/>
              </a:xfrm>
              <a:prstGeom prst="rect">
                <a:avLst/>
              </a:prstGeom>
            </p:spPr>
          </p:pic>
          <p:sp>
            <p:nvSpPr>
              <p:cNvPr id="232" name="TextBox 231">
                <a:extLst>
                  <a:ext uri="{FF2B5EF4-FFF2-40B4-BE49-F238E27FC236}">
                    <a16:creationId xmlns:a16="http://schemas.microsoft.com/office/drawing/2014/main" id="{728FF15A-C907-5901-B072-0605E5D920DA}"/>
                  </a:ext>
                </a:extLst>
              </p:cNvPr>
              <p:cNvSpPr txBox="1"/>
              <p:nvPr/>
            </p:nvSpPr>
            <p:spPr>
              <a:xfrm>
                <a:off x="6895849" y="2476363"/>
                <a:ext cx="779914" cy="2792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700" dirty="0">
                    <a:cs typeface="Times New Roman" panose="02020603050405020304" pitchFamily="18" charset="0"/>
                  </a:rPr>
                  <a:t>View 1</a:t>
                </a:r>
              </a:p>
            </p:txBody>
          </p:sp>
        </p:grpSp>
        <p:grpSp>
          <p:nvGrpSpPr>
            <p:cNvPr id="225" name="Group 224">
              <a:extLst>
                <a:ext uri="{FF2B5EF4-FFF2-40B4-BE49-F238E27FC236}">
                  <a16:creationId xmlns:a16="http://schemas.microsoft.com/office/drawing/2014/main" id="{69547B94-41CE-15FE-2ECA-185141900D83}"/>
                </a:ext>
              </a:extLst>
            </p:cNvPr>
            <p:cNvGrpSpPr/>
            <p:nvPr/>
          </p:nvGrpSpPr>
          <p:grpSpPr>
            <a:xfrm>
              <a:off x="3141831" y="5457667"/>
              <a:ext cx="779917" cy="821199"/>
              <a:chOff x="6894169" y="2480763"/>
              <a:chExt cx="779914" cy="821198"/>
            </a:xfrm>
          </p:grpSpPr>
          <p:pic>
            <p:nvPicPr>
              <p:cNvPr id="229" name="Graphic 228" descr="Bar chart with solid fill">
                <a:extLst>
                  <a:ext uri="{FF2B5EF4-FFF2-40B4-BE49-F238E27FC236}">
                    <a16:creationId xmlns:a16="http://schemas.microsoft.com/office/drawing/2014/main" id="{6675D3C8-2708-9CD8-C4E3-8C8A6D8E15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909703" y="2698408"/>
                <a:ext cx="764378" cy="603553"/>
              </a:xfrm>
              <a:prstGeom prst="rect">
                <a:avLst/>
              </a:prstGeom>
            </p:spPr>
          </p:pic>
          <p:sp>
            <p:nvSpPr>
              <p:cNvPr id="230" name="TextBox 229">
                <a:extLst>
                  <a:ext uri="{FF2B5EF4-FFF2-40B4-BE49-F238E27FC236}">
                    <a16:creationId xmlns:a16="http://schemas.microsoft.com/office/drawing/2014/main" id="{88A12F47-673D-2ECB-716E-69473CB025EC}"/>
                  </a:ext>
                </a:extLst>
              </p:cNvPr>
              <p:cNvSpPr txBox="1"/>
              <p:nvPr/>
            </p:nvSpPr>
            <p:spPr>
              <a:xfrm>
                <a:off x="6894169" y="2480763"/>
                <a:ext cx="779914" cy="353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700" dirty="0">
                    <a:cs typeface="Times New Roman" panose="02020603050405020304" pitchFamily="18" charset="0"/>
                  </a:rPr>
                  <a:t>View 2</a:t>
                </a:r>
              </a:p>
            </p:txBody>
          </p:sp>
        </p:grpSp>
        <p:grpSp>
          <p:nvGrpSpPr>
            <p:cNvPr id="226" name="Group 225">
              <a:extLst>
                <a:ext uri="{FF2B5EF4-FFF2-40B4-BE49-F238E27FC236}">
                  <a16:creationId xmlns:a16="http://schemas.microsoft.com/office/drawing/2014/main" id="{B6822F4B-E2D8-292E-61E5-D702B1F487BF}"/>
                </a:ext>
              </a:extLst>
            </p:cNvPr>
            <p:cNvGrpSpPr/>
            <p:nvPr/>
          </p:nvGrpSpPr>
          <p:grpSpPr>
            <a:xfrm>
              <a:off x="3941979" y="5457667"/>
              <a:ext cx="783047" cy="814395"/>
              <a:chOff x="6891036" y="2487567"/>
              <a:chExt cx="783044" cy="814394"/>
            </a:xfrm>
          </p:grpSpPr>
          <p:pic>
            <p:nvPicPr>
              <p:cNvPr id="227" name="Graphic 226" descr="Bar chart with solid fill">
                <a:extLst>
                  <a:ext uri="{FF2B5EF4-FFF2-40B4-BE49-F238E27FC236}">
                    <a16:creationId xmlns:a16="http://schemas.microsoft.com/office/drawing/2014/main" id="{3E8F6A85-CA74-E0DD-F521-1155D00A00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909702" y="2698408"/>
                <a:ext cx="764378" cy="603553"/>
              </a:xfrm>
              <a:prstGeom prst="rect">
                <a:avLst/>
              </a:prstGeom>
            </p:spPr>
          </p:pic>
          <p:sp>
            <p:nvSpPr>
              <p:cNvPr id="228" name="TextBox 227">
                <a:extLst>
                  <a:ext uri="{FF2B5EF4-FFF2-40B4-BE49-F238E27FC236}">
                    <a16:creationId xmlns:a16="http://schemas.microsoft.com/office/drawing/2014/main" id="{4D53CDCF-3063-3C18-E5EC-5B713E4D3EB7}"/>
                  </a:ext>
                </a:extLst>
              </p:cNvPr>
              <p:cNvSpPr txBox="1"/>
              <p:nvPr/>
            </p:nvSpPr>
            <p:spPr>
              <a:xfrm>
                <a:off x="6891036" y="2487567"/>
                <a:ext cx="779914" cy="353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700" dirty="0">
                    <a:cs typeface="Times New Roman" panose="02020603050405020304" pitchFamily="18" charset="0"/>
                  </a:rPr>
                  <a:t>View 3</a:t>
                </a:r>
              </a:p>
            </p:txBody>
          </p:sp>
        </p:grpSp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D63E4087-2B7E-9C51-C19C-A7EAE2AADD7B}"/>
              </a:ext>
            </a:extLst>
          </p:cNvPr>
          <p:cNvGrpSpPr/>
          <p:nvPr/>
        </p:nvGrpSpPr>
        <p:grpSpPr>
          <a:xfrm>
            <a:off x="8586396" y="4950486"/>
            <a:ext cx="1055427" cy="581360"/>
            <a:chOff x="8654801" y="4862187"/>
            <a:chExt cx="1055427" cy="581360"/>
          </a:xfrm>
        </p:grpSpPr>
        <p:cxnSp>
          <p:nvCxnSpPr>
            <p:cNvPr id="234" name="Straight Arrow Connector 233">
              <a:extLst>
                <a:ext uri="{FF2B5EF4-FFF2-40B4-BE49-F238E27FC236}">
                  <a16:creationId xmlns:a16="http://schemas.microsoft.com/office/drawing/2014/main" id="{6CE15F43-CD59-A863-0227-0D773160F9EA}"/>
                </a:ext>
              </a:extLst>
            </p:cNvPr>
            <p:cNvCxnSpPr>
              <a:cxnSpLocks/>
              <a:stCxn id="235" idx="0"/>
            </p:cNvCxnSpPr>
            <p:nvPr/>
          </p:nvCxnSpPr>
          <p:spPr>
            <a:xfrm flipV="1">
              <a:off x="9182515" y="4862187"/>
              <a:ext cx="357725" cy="212028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5" name="TextBox 234">
              <a:extLst>
                <a:ext uri="{FF2B5EF4-FFF2-40B4-BE49-F238E27FC236}">
                  <a16:creationId xmlns:a16="http://schemas.microsoft.com/office/drawing/2014/main" id="{A26705D8-053A-B5AA-0349-4A90C1B49437}"/>
                </a:ext>
              </a:extLst>
            </p:cNvPr>
            <p:cNvSpPr txBox="1"/>
            <p:nvPr/>
          </p:nvSpPr>
          <p:spPr>
            <a:xfrm>
              <a:off x="8654801" y="5074215"/>
              <a:ext cx="10554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Viewport</a:t>
              </a:r>
            </a:p>
          </p:txBody>
        </p:sp>
      </p:grpSp>
      <p:sp>
        <p:nvSpPr>
          <p:cNvPr id="236" name="Rectangle: Rounded Corners 235">
            <a:extLst>
              <a:ext uri="{FF2B5EF4-FFF2-40B4-BE49-F238E27FC236}">
                <a16:creationId xmlns:a16="http://schemas.microsoft.com/office/drawing/2014/main" id="{CF3AE014-36A0-2D33-92ED-4CCE9174274E}"/>
              </a:ext>
            </a:extLst>
          </p:cNvPr>
          <p:cNvSpPr/>
          <p:nvPr/>
        </p:nvSpPr>
        <p:spPr>
          <a:xfrm>
            <a:off x="6262144" y="4446112"/>
            <a:ext cx="904743" cy="305340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View 1</a:t>
            </a:r>
          </a:p>
        </p:txBody>
      </p:sp>
      <p:sp>
        <p:nvSpPr>
          <p:cNvPr id="237" name="Rectangle: Rounded Corners 236">
            <a:extLst>
              <a:ext uri="{FF2B5EF4-FFF2-40B4-BE49-F238E27FC236}">
                <a16:creationId xmlns:a16="http://schemas.microsoft.com/office/drawing/2014/main" id="{261C1D27-AC8F-F198-565C-236067C4BABA}"/>
              </a:ext>
            </a:extLst>
          </p:cNvPr>
          <p:cNvSpPr/>
          <p:nvPr/>
        </p:nvSpPr>
        <p:spPr>
          <a:xfrm>
            <a:off x="6262144" y="4837168"/>
            <a:ext cx="904743" cy="30534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View 2</a:t>
            </a:r>
          </a:p>
        </p:txBody>
      </p:sp>
      <p:pic>
        <p:nvPicPr>
          <p:cNvPr id="239" name="Picture 238" descr="Icon&#10;&#10;Description automatically generated">
            <a:extLst>
              <a:ext uri="{FF2B5EF4-FFF2-40B4-BE49-F238E27FC236}">
                <a16:creationId xmlns:a16="http://schemas.microsoft.com/office/drawing/2014/main" id="{E9CD13CF-5181-71B1-AD7D-118E1B0D48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204" y="4828027"/>
            <a:ext cx="251165" cy="23944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40" name="Picture 239" descr="Icon&#10;&#10;Description automatically generated">
            <a:extLst>
              <a:ext uri="{FF2B5EF4-FFF2-40B4-BE49-F238E27FC236}">
                <a16:creationId xmlns:a16="http://schemas.microsoft.com/office/drawing/2014/main" id="{0BC4C773-FF29-C479-F099-5ECEAA57F7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1782" y="4420049"/>
            <a:ext cx="440497" cy="41993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41" name="Picture 240" descr="Icon&#10;&#10;Description automatically generated">
            <a:extLst>
              <a:ext uri="{FF2B5EF4-FFF2-40B4-BE49-F238E27FC236}">
                <a16:creationId xmlns:a16="http://schemas.microsoft.com/office/drawing/2014/main" id="{E0C395A2-DFC1-113E-43D5-B301E7666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214" y="4427410"/>
            <a:ext cx="454825" cy="43359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42" name="Graphic 241" descr="Bar chart with solid fill">
            <a:extLst>
              <a:ext uri="{FF2B5EF4-FFF2-40B4-BE49-F238E27FC236}">
                <a16:creationId xmlns:a16="http://schemas.microsoft.com/office/drawing/2014/main" id="{3C685B5E-A3F4-891F-CACE-4005D0ACD5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25298" y="4363474"/>
            <a:ext cx="764381" cy="603554"/>
          </a:xfrm>
          <a:prstGeom prst="rect">
            <a:avLst/>
          </a:prstGeom>
        </p:spPr>
      </p:pic>
      <p:pic>
        <p:nvPicPr>
          <p:cNvPr id="243" name="Graphic 242">
            <a:extLst>
              <a:ext uri="{FF2B5EF4-FFF2-40B4-BE49-F238E27FC236}">
                <a16:creationId xmlns:a16="http://schemas.microsoft.com/office/drawing/2014/main" id="{F00B82A1-7224-1A59-B690-B32D4C921487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013851" y="4229715"/>
            <a:ext cx="563337" cy="563337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7A2E9901-AE2D-1111-D182-3BD57178666C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564821" y="4328148"/>
            <a:ext cx="545459" cy="53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28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6" grpId="0" animBg="1"/>
      <p:bldP spid="67" grpId="0" animBg="1"/>
      <p:bldP spid="194" grpId="0" animBg="1"/>
      <p:bldP spid="195" grpId="0" animBg="1"/>
      <p:bldP spid="236" grpId="0" animBg="1"/>
      <p:bldP spid="2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D4A1BD-25BA-38F8-C1DA-0BFE6B347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6"/>
            <a:ext cx="12192000" cy="94051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Possible Results for Read Transactions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44DFF0-2EE5-62CB-2CFB-372FBA232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AED55-8BFD-4FF1-B543-01F4D238A799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CCED4089-7F0E-4BBC-0C2D-3055475D1556}"/>
              </a:ext>
            </a:extLst>
          </p:cNvPr>
          <p:cNvGrpSpPr/>
          <p:nvPr/>
        </p:nvGrpSpPr>
        <p:grpSpPr>
          <a:xfrm>
            <a:off x="3206160" y="3402190"/>
            <a:ext cx="2715897" cy="802580"/>
            <a:chOff x="2460933" y="3244794"/>
            <a:chExt cx="2715897" cy="802580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C7542B98-FB78-5412-299E-5A56E806B46C}"/>
                </a:ext>
              </a:extLst>
            </p:cNvPr>
            <p:cNvSpPr/>
            <p:nvPr/>
          </p:nvSpPr>
          <p:spPr>
            <a:xfrm>
              <a:off x="3958387" y="3717538"/>
              <a:ext cx="1218443" cy="3298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solidFill>
                    <a:schemeClr val="tx1"/>
                  </a:solidFill>
                </a:rPr>
                <a:t>View 1-2</a:t>
              </a:r>
            </a:p>
          </p:txBody>
        </p: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160744F0-C0F7-6788-F9DE-22095AAAC330}"/>
                </a:ext>
              </a:extLst>
            </p:cNvPr>
            <p:cNvCxnSpPr>
              <a:cxnSpLocks/>
              <a:endCxn id="86" idx="0"/>
            </p:cNvCxnSpPr>
            <p:nvPr/>
          </p:nvCxnSpPr>
          <p:spPr>
            <a:xfrm>
              <a:off x="2460933" y="3244794"/>
              <a:ext cx="2106676" cy="472744"/>
            </a:xfrm>
            <a:prstGeom prst="straightConnector1">
              <a:avLst/>
            </a:prstGeom>
            <a:ln w="12700">
              <a:prstDash val="lgDash"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3DB52DF7-88C8-1200-0E33-496501EFFED7}"/>
                </a:ext>
              </a:extLst>
            </p:cNvPr>
            <p:cNvCxnSpPr>
              <a:cxnSpLocks/>
              <a:endCxn id="86" idx="0"/>
            </p:cNvCxnSpPr>
            <p:nvPr/>
          </p:nvCxnSpPr>
          <p:spPr>
            <a:xfrm>
              <a:off x="4567609" y="3274105"/>
              <a:ext cx="0" cy="443433"/>
            </a:xfrm>
            <a:prstGeom prst="straightConnector1">
              <a:avLst/>
            </a:prstGeom>
            <a:ln w="12700">
              <a:prstDash val="lgDash"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2" name="Rectangle 101">
            <a:extLst>
              <a:ext uri="{FF2B5EF4-FFF2-40B4-BE49-F238E27FC236}">
                <a16:creationId xmlns:a16="http://schemas.microsoft.com/office/drawing/2014/main" id="{3D6E66E9-8090-B0E5-A8D6-D548DD09E9D8}"/>
              </a:ext>
            </a:extLst>
          </p:cNvPr>
          <p:cNvSpPr/>
          <p:nvPr/>
        </p:nvSpPr>
        <p:spPr>
          <a:xfrm>
            <a:off x="2617032" y="3874934"/>
            <a:ext cx="1178258" cy="3298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View 1-2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96C1040F-433B-CB8A-B1E1-6D48CA736B20}"/>
              </a:ext>
            </a:extLst>
          </p:cNvPr>
          <p:cNvSpPr txBox="1"/>
          <p:nvPr/>
        </p:nvSpPr>
        <p:spPr>
          <a:xfrm>
            <a:off x="778587" y="3837334"/>
            <a:ext cx="1860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Read Transactions</a:t>
            </a:r>
          </a:p>
        </p:txBody>
      </p: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C9C3E5B6-95C3-E216-723C-A22E544414C8}"/>
              </a:ext>
            </a:extLst>
          </p:cNvPr>
          <p:cNvCxnSpPr>
            <a:cxnSpLocks/>
            <a:endCxn id="102" idx="0"/>
          </p:cNvCxnSpPr>
          <p:nvPr/>
        </p:nvCxnSpPr>
        <p:spPr>
          <a:xfrm>
            <a:off x="3206161" y="3402190"/>
            <a:ext cx="0" cy="472744"/>
          </a:xfrm>
          <a:prstGeom prst="straightConnector1">
            <a:avLst/>
          </a:prstGeom>
          <a:ln w="12700">
            <a:prstDash val="lgDash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9" name="Rectangle: Rounded Corners 128">
            <a:extLst>
              <a:ext uri="{FF2B5EF4-FFF2-40B4-BE49-F238E27FC236}">
                <a16:creationId xmlns:a16="http://schemas.microsoft.com/office/drawing/2014/main" id="{03C98753-4670-E72A-4286-5B82D1B46974}"/>
              </a:ext>
            </a:extLst>
          </p:cNvPr>
          <p:cNvSpPr/>
          <p:nvPr/>
        </p:nvSpPr>
        <p:spPr>
          <a:xfrm>
            <a:off x="2843199" y="4541365"/>
            <a:ext cx="904743" cy="30534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View 1</a:t>
            </a:r>
          </a:p>
        </p:txBody>
      </p:sp>
      <p:sp>
        <p:nvSpPr>
          <p:cNvPr id="130" name="Rectangle: Rounded Corners 129">
            <a:extLst>
              <a:ext uri="{FF2B5EF4-FFF2-40B4-BE49-F238E27FC236}">
                <a16:creationId xmlns:a16="http://schemas.microsoft.com/office/drawing/2014/main" id="{E8A29206-A165-7009-BD14-B69DBD49A328}"/>
              </a:ext>
            </a:extLst>
          </p:cNvPr>
          <p:cNvSpPr/>
          <p:nvPr/>
        </p:nvSpPr>
        <p:spPr>
          <a:xfrm>
            <a:off x="2843199" y="4933846"/>
            <a:ext cx="904743" cy="30534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View 2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87D142D2-BEC7-156F-948B-D7CF6E9BA1BD}"/>
              </a:ext>
            </a:extLst>
          </p:cNvPr>
          <p:cNvSpPr txBox="1"/>
          <p:nvPr/>
        </p:nvSpPr>
        <p:spPr>
          <a:xfrm>
            <a:off x="912859" y="4662388"/>
            <a:ext cx="1689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Possible Results</a:t>
            </a:r>
          </a:p>
        </p:txBody>
      </p:sp>
      <p:sp>
        <p:nvSpPr>
          <p:cNvPr id="152" name="Rectangle: Rounded Corners 151">
            <a:extLst>
              <a:ext uri="{FF2B5EF4-FFF2-40B4-BE49-F238E27FC236}">
                <a16:creationId xmlns:a16="http://schemas.microsoft.com/office/drawing/2014/main" id="{E7A879F3-E1C5-77C7-3D82-B360B2BA1DC9}"/>
              </a:ext>
            </a:extLst>
          </p:cNvPr>
          <p:cNvSpPr/>
          <p:nvPr/>
        </p:nvSpPr>
        <p:spPr>
          <a:xfrm>
            <a:off x="4252826" y="4541365"/>
            <a:ext cx="904743" cy="30534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View 1</a:t>
            </a:r>
          </a:p>
        </p:txBody>
      </p:sp>
      <p:sp>
        <p:nvSpPr>
          <p:cNvPr id="153" name="Rectangle: Rounded Corners 152">
            <a:extLst>
              <a:ext uri="{FF2B5EF4-FFF2-40B4-BE49-F238E27FC236}">
                <a16:creationId xmlns:a16="http://schemas.microsoft.com/office/drawing/2014/main" id="{58BB596C-E318-3B9A-7B59-DC0BFB090446}"/>
              </a:ext>
            </a:extLst>
          </p:cNvPr>
          <p:cNvSpPr/>
          <p:nvPr/>
        </p:nvSpPr>
        <p:spPr>
          <a:xfrm>
            <a:off x="4252826" y="4933846"/>
            <a:ext cx="904743" cy="30534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View 2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A9C22060-D1C0-067B-F711-D7C627E159F2}"/>
              </a:ext>
            </a:extLst>
          </p:cNvPr>
          <p:cNvSpPr txBox="1"/>
          <p:nvPr/>
        </p:nvSpPr>
        <p:spPr>
          <a:xfrm>
            <a:off x="5119972" y="4661206"/>
            <a:ext cx="442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AC69FB34-5228-23F9-151A-9852A70437DA}"/>
              </a:ext>
            </a:extLst>
          </p:cNvPr>
          <p:cNvSpPr txBox="1"/>
          <p:nvPr/>
        </p:nvSpPr>
        <p:spPr>
          <a:xfrm>
            <a:off x="6550835" y="4659774"/>
            <a:ext cx="442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</a:t>
            </a:r>
          </a:p>
        </p:txBody>
      </p: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977178BC-C250-3009-486D-97202FE629FD}"/>
              </a:ext>
            </a:extLst>
          </p:cNvPr>
          <p:cNvCxnSpPr>
            <a:cxnSpLocks/>
          </p:cNvCxnSpPr>
          <p:nvPr/>
        </p:nvCxnSpPr>
        <p:spPr>
          <a:xfrm flipH="1">
            <a:off x="7936238" y="4897932"/>
            <a:ext cx="637063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9B05365C-1BED-E37E-822D-1C223443F0A5}"/>
              </a:ext>
            </a:extLst>
          </p:cNvPr>
          <p:cNvCxnSpPr/>
          <p:nvPr/>
        </p:nvCxnSpPr>
        <p:spPr>
          <a:xfrm>
            <a:off x="4111908" y="4488004"/>
            <a:ext cx="0" cy="8552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6CFE6731-D2F6-C884-80F5-5F7D30218D22}"/>
              </a:ext>
            </a:extLst>
          </p:cNvPr>
          <p:cNvGrpSpPr/>
          <p:nvPr/>
        </p:nvGrpSpPr>
        <p:grpSpPr>
          <a:xfrm>
            <a:off x="2103753" y="5175755"/>
            <a:ext cx="6916733" cy="827739"/>
            <a:chOff x="1213715" y="5018857"/>
            <a:chExt cx="11002634" cy="827739"/>
          </a:xfrm>
        </p:grpSpPr>
        <p:sp>
          <p:nvSpPr>
            <p:cNvPr id="172" name="Right Brace 171">
              <a:extLst>
                <a:ext uri="{FF2B5EF4-FFF2-40B4-BE49-F238E27FC236}">
                  <a16:creationId xmlns:a16="http://schemas.microsoft.com/office/drawing/2014/main" id="{D4BD8956-7DD9-1DA7-E8A3-E7DE23BA9BF8}"/>
                </a:ext>
              </a:extLst>
            </p:cNvPr>
            <p:cNvSpPr/>
            <p:nvPr/>
          </p:nvSpPr>
          <p:spPr>
            <a:xfrm rot="5400000">
              <a:off x="6594801" y="454258"/>
              <a:ext cx="404931" cy="9534129"/>
            </a:xfrm>
            <a:prstGeom prst="rightBrace">
              <a:avLst>
                <a:gd name="adj1" fmla="val 38491"/>
                <a:gd name="adj2" fmla="val 50000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6A2650C8-1214-B6A5-EBFD-F94922447BBF}"/>
                </a:ext>
              </a:extLst>
            </p:cNvPr>
            <p:cNvSpPr txBox="1"/>
            <p:nvPr/>
          </p:nvSpPr>
          <p:spPr>
            <a:xfrm>
              <a:off x="1213715" y="5446486"/>
              <a:ext cx="110026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C00000"/>
                  </a:solidFill>
                </a:rPr>
                <a:t>VCM properties are adopted to regulate which results to return </a:t>
              </a:r>
            </a:p>
          </p:txBody>
        </p:sp>
      </p:grp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C6C61AAE-5585-028A-4A56-F5147A4A8CE2}"/>
              </a:ext>
            </a:extLst>
          </p:cNvPr>
          <p:cNvSpPr/>
          <p:nvPr/>
        </p:nvSpPr>
        <p:spPr>
          <a:xfrm>
            <a:off x="5503542" y="4502481"/>
            <a:ext cx="904743" cy="30534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View 1</a:t>
            </a:r>
          </a:p>
        </p:txBody>
      </p:sp>
      <p:pic>
        <p:nvPicPr>
          <p:cNvPr id="63" name="Picture 62" descr="Icon&#10;&#10;Description automatically generated">
            <a:extLst>
              <a:ext uri="{FF2B5EF4-FFF2-40B4-BE49-F238E27FC236}">
                <a16:creationId xmlns:a16="http://schemas.microsoft.com/office/drawing/2014/main" id="{096FC439-13D9-6167-A631-2CB86E83FC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029" y="4506895"/>
            <a:ext cx="251165" cy="23944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966EA785-5BBB-741F-D6F0-C02EC41AEC33}"/>
              </a:ext>
            </a:extLst>
          </p:cNvPr>
          <p:cNvSpPr/>
          <p:nvPr/>
        </p:nvSpPr>
        <p:spPr>
          <a:xfrm>
            <a:off x="5526888" y="4933846"/>
            <a:ext cx="904743" cy="30534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View 2</a:t>
            </a:r>
          </a:p>
        </p:txBody>
      </p:sp>
      <p:pic>
        <p:nvPicPr>
          <p:cNvPr id="110" name="Picture 109" descr="Icon&#10;&#10;Description automatically generated">
            <a:extLst>
              <a:ext uri="{FF2B5EF4-FFF2-40B4-BE49-F238E27FC236}">
                <a16:creationId xmlns:a16="http://schemas.microsoft.com/office/drawing/2014/main" id="{54284384-A0FA-D3BC-97AD-22FE00E0C8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375" y="4938260"/>
            <a:ext cx="251165" cy="239443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114" name="Group 113">
            <a:extLst>
              <a:ext uri="{FF2B5EF4-FFF2-40B4-BE49-F238E27FC236}">
                <a16:creationId xmlns:a16="http://schemas.microsoft.com/office/drawing/2014/main" id="{EEA4CA9A-0D21-F9C9-FE9A-94180D393753}"/>
              </a:ext>
            </a:extLst>
          </p:cNvPr>
          <p:cNvGrpSpPr/>
          <p:nvPr/>
        </p:nvGrpSpPr>
        <p:grpSpPr>
          <a:xfrm>
            <a:off x="2499621" y="1505771"/>
            <a:ext cx="1544132" cy="1933284"/>
            <a:chOff x="470094" y="2284269"/>
            <a:chExt cx="1544132" cy="1933284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DC1A91B7-A98F-405F-F816-39E9686FFF52}"/>
                </a:ext>
              </a:extLst>
            </p:cNvPr>
            <p:cNvSpPr/>
            <p:nvPr/>
          </p:nvSpPr>
          <p:spPr>
            <a:xfrm>
              <a:off x="523137" y="2314184"/>
              <a:ext cx="1409544" cy="19033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DFBBDD61-EDF8-C22C-83A0-CDDAF29B2444}"/>
                </a:ext>
              </a:extLst>
            </p:cNvPr>
            <p:cNvSpPr txBox="1"/>
            <p:nvPr/>
          </p:nvSpPr>
          <p:spPr>
            <a:xfrm>
              <a:off x="470094" y="2284269"/>
              <a:ext cx="1544132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200" dirty="0"/>
                <a:t>Old Results</a:t>
              </a: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BBFC047C-70FC-EBD5-E8D6-062844725B64}"/>
                </a:ext>
              </a:extLst>
            </p:cNvPr>
            <p:cNvSpPr/>
            <p:nvPr/>
          </p:nvSpPr>
          <p:spPr>
            <a:xfrm>
              <a:off x="676770" y="2715537"/>
              <a:ext cx="1096195" cy="139722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Rectangle: Rounded Corners 120">
              <a:extLst>
                <a:ext uri="{FF2B5EF4-FFF2-40B4-BE49-F238E27FC236}">
                  <a16:creationId xmlns:a16="http://schemas.microsoft.com/office/drawing/2014/main" id="{6DE551B7-D15A-1CED-674F-842B54C8953C}"/>
                </a:ext>
              </a:extLst>
            </p:cNvPr>
            <p:cNvSpPr/>
            <p:nvPr/>
          </p:nvSpPr>
          <p:spPr>
            <a:xfrm>
              <a:off x="753775" y="2998463"/>
              <a:ext cx="904743" cy="30534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View 1</a:t>
              </a:r>
            </a:p>
          </p:txBody>
        </p:sp>
        <p:sp>
          <p:nvSpPr>
            <p:cNvPr id="122" name="Rectangle: Rounded Corners 121">
              <a:extLst>
                <a:ext uri="{FF2B5EF4-FFF2-40B4-BE49-F238E27FC236}">
                  <a16:creationId xmlns:a16="http://schemas.microsoft.com/office/drawing/2014/main" id="{7179027B-6011-4DCE-8AEE-EF1751AE0CCE}"/>
                </a:ext>
              </a:extLst>
            </p:cNvPr>
            <p:cNvSpPr/>
            <p:nvPr/>
          </p:nvSpPr>
          <p:spPr>
            <a:xfrm>
              <a:off x="753775" y="3376477"/>
              <a:ext cx="904743" cy="30534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View 2</a:t>
              </a:r>
            </a:p>
          </p:txBody>
        </p:sp>
        <p:sp>
          <p:nvSpPr>
            <p:cNvPr id="123" name="Rectangle: Rounded Corners 122">
              <a:extLst>
                <a:ext uri="{FF2B5EF4-FFF2-40B4-BE49-F238E27FC236}">
                  <a16:creationId xmlns:a16="http://schemas.microsoft.com/office/drawing/2014/main" id="{EF164F22-0374-2C1D-AC01-6663DB67E5E7}"/>
                </a:ext>
              </a:extLst>
            </p:cNvPr>
            <p:cNvSpPr/>
            <p:nvPr/>
          </p:nvSpPr>
          <p:spPr>
            <a:xfrm>
              <a:off x="753774" y="3722329"/>
              <a:ext cx="904743" cy="30534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View 3</a:t>
              </a: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8716252E-B657-83FE-F37A-4585651FCFC4}"/>
                </a:ext>
              </a:extLst>
            </p:cNvPr>
            <p:cNvSpPr txBox="1"/>
            <p:nvPr/>
          </p:nvSpPr>
          <p:spPr>
            <a:xfrm>
              <a:off x="647601" y="2683497"/>
              <a:ext cx="114992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Committed</a:t>
              </a:r>
            </a:p>
          </p:txBody>
        </p:sp>
      </p:grpSp>
      <p:sp>
        <p:nvSpPr>
          <p:cNvPr id="125" name="Arrow: Right 124">
            <a:extLst>
              <a:ext uri="{FF2B5EF4-FFF2-40B4-BE49-F238E27FC236}">
                <a16:creationId xmlns:a16="http://schemas.microsoft.com/office/drawing/2014/main" id="{61B4B3AD-F099-E87B-CC0B-83A5844EE6DB}"/>
              </a:ext>
            </a:extLst>
          </p:cNvPr>
          <p:cNvSpPr/>
          <p:nvPr/>
        </p:nvSpPr>
        <p:spPr>
          <a:xfrm>
            <a:off x="4053162" y="2341099"/>
            <a:ext cx="238605" cy="30480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0E992904-6DCE-02D7-8483-039FA4D25DB1}"/>
              </a:ext>
            </a:extLst>
          </p:cNvPr>
          <p:cNvGrpSpPr/>
          <p:nvPr/>
        </p:nvGrpSpPr>
        <p:grpSpPr>
          <a:xfrm>
            <a:off x="4344663" y="1417064"/>
            <a:ext cx="6651860" cy="2011936"/>
            <a:chOff x="3635140" y="2287726"/>
            <a:chExt cx="6651860" cy="2011936"/>
          </a:xfrm>
        </p:grpSpPr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52C379A1-CD88-82D6-E5EE-4A6A4E8DB7E0}"/>
                </a:ext>
              </a:extLst>
            </p:cNvPr>
            <p:cNvSpPr/>
            <p:nvPr/>
          </p:nvSpPr>
          <p:spPr>
            <a:xfrm>
              <a:off x="3635141" y="2326006"/>
              <a:ext cx="6651859" cy="1973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8B7434DC-EB85-1348-983E-F7B0733823DA}"/>
                </a:ext>
              </a:extLst>
            </p:cNvPr>
            <p:cNvSpPr txBox="1"/>
            <p:nvPr/>
          </p:nvSpPr>
          <p:spPr>
            <a:xfrm>
              <a:off x="3635140" y="2287726"/>
              <a:ext cx="6651859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200" dirty="0"/>
                <a:t>New Results</a:t>
              </a:r>
            </a:p>
          </p:txBody>
        </p:sp>
        <p:sp>
          <p:nvSpPr>
            <p:cNvPr id="132" name="Arrow: Right 131">
              <a:extLst>
                <a:ext uri="{FF2B5EF4-FFF2-40B4-BE49-F238E27FC236}">
                  <a16:creationId xmlns:a16="http://schemas.microsoft.com/office/drawing/2014/main" id="{6839E893-3C2D-9F20-7E0B-5717EE28A82A}"/>
                </a:ext>
              </a:extLst>
            </p:cNvPr>
            <p:cNvSpPr/>
            <p:nvPr/>
          </p:nvSpPr>
          <p:spPr>
            <a:xfrm>
              <a:off x="5171032" y="3219891"/>
              <a:ext cx="238605" cy="304800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6E9DC7BE-980C-CA60-8A6F-5E8A71CF1538}"/>
                </a:ext>
              </a:extLst>
            </p:cNvPr>
            <p:cNvGrpSpPr/>
            <p:nvPr/>
          </p:nvGrpSpPr>
          <p:grpSpPr>
            <a:xfrm>
              <a:off x="3757546" y="2700098"/>
              <a:ext cx="1341586" cy="1455874"/>
              <a:chOff x="1403305" y="4501772"/>
              <a:chExt cx="1341586" cy="1455874"/>
            </a:xfrm>
          </p:grpSpPr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396E1086-A3A2-5909-7CD2-75F39DD37B3D}"/>
                  </a:ext>
                </a:extLst>
              </p:cNvPr>
              <p:cNvSpPr/>
              <p:nvPr/>
            </p:nvSpPr>
            <p:spPr>
              <a:xfrm>
                <a:off x="1403305" y="4523412"/>
                <a:ext cx="1291081" cy="143423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3" name="Rectangle: Rounded Corners 182">
                <a:extLst>
                  <a:ext uri="{FF2B5EF4-FFF2-40B4-BE49-F238E27FC236}">
                    <a16:creationId xmlns:a16="http://schemas.microsoft.com/office/drawing/2014/main" id="{4968CF4D-6BB5-2BCC-64B0-49FA264A2A0F}"/>
                  </a:ext>
                </a:extLst>
              </p:cNvPr>
              <p:cNvSpPr/>
              <p:nvPr/>
            </p:nvSpPr>
            <p:spPr>
              <a:xfrm>
                <a:off x="1590038" y="4821992"/>
                <a:ext cx="904743" cy="30534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C00000"/>
                    </a:solidFill>
                  </a:rPr>
                  <a:t>View 1</a:t>
                </a:r>
              </a:p>
            </p:txBody>
          </p:sp>
          <p:sp>
            <p:nvSpPr>
              <p:cNvPr id="185" name="Rectangle: Rounded Corners 184">
                <a:extLst>
                  <a:ext uri="{FF2B5EF4-FFF2-40B4-BE49-F238E27FC236}">
                    <a16:creationId xmlns:a16="http://schemas.microsoft.com/office/drawing/2014/main" id="{A8B89ABF-AAE3-849E-4F56-5BE944D6595C}"/>
                  </a:ext>
                </a:extLst>
              </p:cNvPr>
              <p:cNvSpPr/>
              <p:nvPr/>
            </p:nvSpPr>
            <p:spPr>
              <a:xfrm>
                <a:off x="1590038" y="5200006"/>
                <a:ext cx="904743" cy="30534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C00000"/>
                    </a:solidFill>
                  </a:rPr>
                  <a:t>View 2</a:t>
                </a:r>
              </a:p>
            </p:txBody>
          </p:sp>
          <p:sp>
            <p:nvSpPr>
              <p:cNvPr id="190" name="Rectangle: Rounded Corners 189">
                <a:extLst>
                  <a:ext uri="{FF2B5EF4-FFF2-40B4-BE49-F238E27FC236}">
                    <a16:creationId xmlns:a16="http://schemas.microsoft.com/office/drawing/2014/main" id="{FDA72452-B57D-C586-41DC-DA3C5B874C1B}"/>
                  </a:ext>
                </a:extLst>
              </p:cNvPr>
              <p:cNvSpPr/>
              <p:nvPr/>
            </p:nvSpPr>
            <p:spPr>
              <a:xfrm>
                <a:off x="1596473" y="5590081"/>
                <a:ext cx="904743" cy="30534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C00000"/>
                    </a:solidFill>
                  </a:rPr>
                  <a:t>View 3</a:t>
                </a:r>
              </a:p>
            </p:txBody>
          </p:sp>
          <p:sp>
            <p:nvSpPr>
              <p:cNvPr id="191" name="TextBox 190">
                <a:extLst>
                  <a:ext uri="{FF2B5EF4-FFF2-40B4-BE49-F238E27FC236}">
                    <a16:creationId xmlns:a16="http://schemas.microsoft.com/office/drawing/2014/main" id="{8AB71BFA-F242-379A-E187-ABE13A7DB966}"/>
                  </a:ext>
                </a:extLst>
              </p:cNvPr>
              <p:cNvSpPr txBox="1"/>
              <p:nvPr/>
            </p:nvSpPr>
            <p:spPr>
              <a:xfrm>
                <a:off x="1403305" y="4501772"/>
                <a:ext cx="134158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Uncommitted</a:t>
                </a:r>
              </a:p>
            </p:txBody>
          </p:sp>
        </p:grp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BF98EF57-DA30-2808-9E95-77196050C3CB}"/>
                </a:ext>
              </a:extLst>
            </p:cNvPr>
            <p:cNvGrpSpPr/>
            <p:nvPr/>
          </p:nvGrpSpPr>
          <p:grpSpPr>
            <a:xfrm>
              <a:off x="5454334" y="2700098"/>
              <a:ext cx="1341586" cy="1455874"/>
              <a:chOff x="1403305" y="4501772"/>
              <a:chExt cx="1341586" cy="1455874"/>
            </a:xfrm>
          </p:grpSpPr>
          <p:sp>
            <p:nvSpPr>
              <p:cNvPr id="169" name="Rectangle 168">
                <a:extLst>
                  <a:ext uri="{FF2B5EF4-FFF2-40B4-BE49-F238E27FC236}">
                    <a16:creationId xmlns:a16="http://schemas.microsoft.com/office/drawing/2014/main" id="{28293B01-35F2-F33B-9E83-D4BB5252DD3B}"/>
                  </a:ext>
                </a:extLst>
              </p:cNvPr>
              <p:cNvSpPr/>
              <p:nvPr/>
            </p:nvSpPr>
            <p:spPr>
              <a:xfrm>
                <a:off x="1403305" y="4523412"/>
                <a:ext cx="1291081" cy="143423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4" name="Rectangle: Rounded Corners 173">
                <a:extLst>
                  <a:ext uri="{FF2B5EF4-FFF2-40B4-BE49-F238E27FC236}">
                    <a16:creationId xmlns:a16="http://schemas.microsoft.com/office/drawing/2014/main" id="{1D635731-ECBD-E6F3-17F3-F33D0DF31845}"/>
                  </a:ext>
                </a:extLst>
              </p:cNvPr>
              <p:cNvSpPr/>
              <p:nvPr/>
            </p:nvSpPr>
            <p:spPr>
              <a:xfrm>
                <a:off x="1590038" y="4821992"/>
                <a:ext cx="904743" cy="305340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View 1</a:t>
                </a:r>
              </a:p>
            </p:txBody>
          </p:sp>
          <p:sp>
            <p:nvSpPr>
              <p:cNvPr id="175" name="Rectangle: Rounded Corners 174">
                <a:extLst>
                  <a:ext uri="{FF2B5EF4-FFF2-40B4-BE49-F238E27FC236}">
                    <a16:creationId xmlns:a16="http://schemas.microsoft.com/office/drawing/2014/main" id="{4677387D-FB8C-0F37-3C2E-C776A64E8B18}"/>
                  </a:ext>
                </a:extLst>
              </p:cNvPr>
              <p:cNvSpPr/>
              <p:nvPr/>
            </p:nvSpPr>
            <p:spPr>
              <a:xfrm>
                <a:off x="1590038" y="5200006"/>
                <a:ext cx="904743" cy="30534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C00000"/>
                    </a:solidFill>
                  </a:rPr>
                  <a:t>View 2</a:t>
                </a:r>
              </a:p>
            </p:txBody>
          </p:sp>
          <p:sp>
            <p:nvSpPr>
              <p:cNvPr id="178" name="Rectangle: Rounded Corners 177">
                <a:extLst>
                  <a:ext uri="{FF2B5EF4-FFF2-40B4-BE49-F238E27FC236}">
                    <a16:creationId xmlns:a16="http://schemas.microsoft.com/office/drawing/2014/main" id="{16C1EC8B-3C7F-841D-402C-44C83E5C8EDD}"/>
                  </a:ext>
                </a:extLst>
              </p:cNvPr>
              <p:cNvSpPr/>
              <p:nvPr/>
            </p:nvSpPr>
            <p:spPr>
              <a:xfrm>
                <a:off x="1596473" y="5590081"/>
                <a:ext cx="904743" cy="30534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C00000"/>
                    </a:solidFill>
                  </a:rPr>
                  <a:t>View 3</a:t>
                </a:r>
              </a:p>
            </p:txBody>
          </p:sp>
          <p:sp>
            <p:nvSpPr>
              <p:cNvPr id="179" name="TextBox 178">
                <a:extLst>
                  <a:ext uri="{FF2B5EF4-FFF2-40B4-BE49-F238E27FC236}">
                    <a16:creationId xmlns:a16="http://schemas.microsoft.com/office/drawing/2014/main" id="{D681A88E-CF0D-1365-7061-9E9085150227}"/>
                  </a:ext>
                </a:extLst>
              </p:cNvPr>
              <p:cNvSpPr txBox="1"/>
              <p:nvPr/>
            </p:nvSpPr>
            <p:spPr>
              <a:xfrm>
                <a:off x="1403305" y="4501772"/>
                <a:ext cx="134158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Uncommitted</a:t>
                </a:r>
              </a:p>
            </p:txBody>
          </p:sp>
        </p:grp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815C0511-B4DE-835D-2A46-B50AF2D3E9F8}"/>
                </a:ext>
              </a:extLst>
            </p:cNvPr>
            <p:cNvGrpSpPr/>
            <p:nvPr/>
          </p:nvGrpSpPr>
          <p:grpSpPr>
            <a:xfrm>
              <a:off x="7156089" y="2721738"/>
              <a:ext cx="1341586" cy="1455874"/>
              <a:chOff x="1403305" y="4501772"/>
              <a:chExt cx="1341586" cy="1455874"/>
            </a:xfrm>
          </p:grpSpPr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A3ADE87B-94EA-5CF1-B32B-E542546BBF8F}"/>
                  </a:ext>
                </a:extLst>
              </p:cNvPr>
              <p:cNvSpPr/>
              <p:nvPr/>
            </p:nvSpPr>
            <p:spPr>
              <a:xfrm>
                <a:off x="1403305" y="4523412"/>
                <a:ext cx="1291081" cy="143423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1" name="Rectangle: Rounded Corners 150">
                <a:extLst>
                  <a:ext uri="{FF2B5EF4-FFF2-40B4-BE49-F238E27FC236}">
                    <a16:creationId xmlns:a16="http://schemas.microsoft.com/office/drawing/2014/main" id="{16C07048-8BA4-84A0-F9BA-425CC0DCEE06}"/>
                  </a:ext>
                </a:extLst>
              </p:cNvPr>
              <p:cNvSpPr/>
              <p:nvPr/>
            </p:nvSpPr>
            <p:spPr>
              <a:xfrm>
                <a:off x="1590038" y="4821992"/>
                <a:ext cx="904743" cy="305340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View 1</a:t>
                </a:r>
              </a:p>
            </p:txBody>
          </p:sp>
          <p:sp>
            <p:nvSpPr>
              <p:cNvPr id="154" name="Rectangle: Rounded Corners 153">
                <a:extLst>
                  <a:ext uri="{FF2B5EF4-FFF2-40B4-BE49-F238E27FC236}">
                    <a16:creationId xmlns:a16="http://schemas.microsoft.com/office/drawing/2014/main" id="{57EF64D8-740C-608E-F870-84A52531A93F}"/>
                  </a:ext>
                </a:extLst>
              </p:cNvPr>
              <p:cNvSpPr/>
              <p:nvPr/>
            </p:nvSpPr>
            <p:spPr>
              <a:xfrm>
                <a:off x="1590038" y="5200006"/>
                <a:ext cx="904743" cy="305340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View 2</a:t>
                </a:r>
              </a:p>
            </p:txBody>
          </p:sp>
          <p:sp>
            <p:nvSpPr>
              <p:cNvPr id="155" name="Rectangle: Rounded Corners 154">
                <a:extLst>
                  <a:ext uri="{FF2B5EF4-FFF2-40B4-BE49-F238E27FC236}">
                    <a16:creationId xmlns:a16="http://schemas.microsoft.com/office/drawing/2014/main" id="{96D2ECFA-76FC-9027-7FBD-9FD0AECAA559}"/>
                  </a:ext>
                </a:extLst>
              </p:cNvPr>
              <p:cNvSpPr/>
              <p:nvPr/>
            </p:nvSpPr>
            <p:spPr>
              <a:xfrm>
                <a:off x="1596473" y="5590081"/>
                <a:ext cx="904743" cy="30534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C00000"/>
                    </a:solidFill>
                  </a:rPr>
                  <a:t>View 3</a:t>
                </a:r>
              </a:p>
            </p:txBody>
          </p:sp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A19B30B4-91DE-A877-4D15-E466E4DA7AC0}"/>
                  </a:ext>
                </a:extLst>
              </p:cNvPr>
              <p:cNvSpPr txBox="1"/>
              <p:nvPr/>
            </p:nvSpPr>
            <p:spPr>
              <a:xfrm>
                <a:off x="1403305" y="4501772"/>
                <a:ext cx="134158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Uncommitted</a:t>
                </a:r>
              </a:p>
            </p:txBody>
          </p:sp>
        </p:grpSp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77BC515D-14D1-8DC2-CC94-6B784585D264}"/>
                </a:ext>
              </a:extLst>
            </p:cNvPr>
            <p:cNvGrpSpPr/>
            <p:nvPr/>
          </p:nvGrpSpPr>
          <p:grpSpPr>
            <a:xfrm>
              <a:off x="8852877" y="2727721"/>
              <a:ext cx="1291081" cy="1455874"/>
              <a:chOff x="1403305" y="4501772"/>
              <a:chExt cx="1291081" cy="1455874"/>
            </a:xfrm>
          </p:grpSpPr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9F80463A-1CEC-AB64-8CD0-EDED51C321D9}"/>
                  </a:ext>
                </a:extLst>
              </p:cNvPr>
              <p:cNvSpPr/>
              <p:nvPr/>
            </p:nvSpPr>
            <p:spPr>
              <a:xfrm>
                <a:off x="1403305" y="4523412"/>
                <a:ext cx="1291081" cy="143423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6" name="Rectangle: Rounded Corners 145">
                <a:extLst>
                  <a:ext uri="{FF2B5EF4-FFF2-40B4-BE49-F238E27FC236}">
                    <a16:creationId xmlns:a16="http://schemas.microsoft.com/office/drawing/2014/main" id="{148A5B3C-E89C-4BEB-409A-46A6454C2DFB}"/>
                  </a:ext>
                </a:extLst>
              </p:cNvPr>
              <p:cNvSpPr/>
              <p:nvPr/>
            </p:nvSpPr>
            <p:spPr>
              <a:xfrm>
                <a:off x="1590038" y="4821992"/>
                <a:ext cx="904743" cy="305340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View 1</a:t>
                </a:r>
              </a:p>
            </p:txBody>
          </p:sp>
          <p:sp>
            <p:nvSpPr>
              <p:cNvPr id="147" name="Rectangle: Rounded Corners 146">
                <a:extLst>
                  <a:ext uri="{FF2B5EF4-FFF2-40B4-BE49-F238E27FC236}">
                    <a16:creationId xmlns:a16="http://schemas.microsoft.com/office/drawing/2014/main" id="{77D2F85E-5AF6-9577-5414-A4AB93512E33}"/>
                  </a:ext>
                </a:extLst>
              </p:cNvPr>
              <p:cNvSpPr/>
              <p:nvPr/>
            </p:nvSpPr>
            <p:spPr>
              <a:xfrm>
                <a:off x="1590038" y="5200006"/>
                <a:ext cx="904743" cy="305340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View 2</a:t>
                </a:r>
              </a:p>
            </p:txBody>
          </p:sp>
          <p:sp>
            <p:nvSpPr>
              <p:cNvPr id="148" name="Rectangle: Rounded Corners 147">
                <a:extLst>
                  <a:ext uri="{FF2B5EF4-FFF2-40B4-BE49-F238E27FC236}">
                    <a16:creationId xmlns:a16="http://schemas.microsoft.com/office/drawing/2014/main" id="{E2C3A233-7FAE-972D-C2E6-56ED1DC0E823}"/>
                  </a:ext>
                </a:extLst>
              </p:cNvPr>
              <p:cNvSpPr/>
              <p:nvPr/>
            </p:nvSpPr>
            <p:spPr>
              <a:xfrm>
                <a:off x="1596473" y="5590081"/>
                <a:ext cx="904743" cy="305341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View 3</a:t>
                </a:r>
              </a:p>
            </p:txBody>
          </p:sp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B0B7111B-B6C4-81F2-D903-FACD388BA8FA}"/>
                  </a:ext>
                </a:extLst>
              </p:cNvPr>
              <p:cNvSpPr txBox="1"/>
              <p:nvPr/>
            </p:nvSpPr>
            <p:spPr>
              <a:xfrm>
                <a:off x="1403305" y="4501772"/>
                <a:ext cx="129108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Committed</a:t>
                </a:r>
              </a:p>
            </p:txBody>
          </p:sp>
        </p:grpSp>
        <p:sp>
          <p:nvSpPr>
            <p:cNvPr id="137" name="Arrow: Right 136">
              <a:extLst>
                <a:ext uri="{FF2B5EF4-FFF2-40B4-BE49-F238E27FC236}">
                  <a16:creationId xmlns:a16="http://schemas.microsoft.com/office/drawing/2014/main" id="{1A87B354-8A99-ECED-CE36-7FDEDDC60068}"/>
                </a:ext>
              </a:extLst>
            </p:cNvPr>
            <p:cNvSpPr/>
            <p:nvPr/>
          </p:nvSpPr>
          <p:spPr>
            <a:xfrm>
              <a:off x="6841766" y="3255665"/>
              <a:ext cx="238605" cy="304800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Arrow: Right 137">
              <a:extLst>
                <a:ext uri="{FF2B5EF4-FFF2-40B4-BE49-F238E27FC236}">
                  <a16:creationId xmlns:a16="http://schemas.microsoft.com/office/drawing/2014/main" id="{97B135E1-9C01-7F25-DF4C-AC97CD066A90}"/>
                </a:ext>
              </a:extLst>
            </p:cNvPr>
            <p:cNvSpPr/>
            <p:nvPr/>
          </p:nvSpPr>
          <p:spPr>
            <a:xfrm>
              <a:off x="8540745" y="3298136"/>
              <a:ext cx="238605" cy="304800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9" name="Picture 138" descr="Icon&#10;&#10;Description automatically generated">
              <a:extLst>
                <a:ext uri="{FF2B5EF4-FFF2-40B4-BE49-F238E27FC236}">
                  <a16:creationId xmlns:a16="http://schemas.microsoft.com/office/drawing/2014/main" id="{907BA22C-E4EB-BE62-8152-8118726C28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3439" y="3053254"/>
              <a:ext cx="251165" cy="239443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40" name="Picture 139" descr="Icon&#10;&#10;Description automatically generated">
              <a:extLst>
                <a:ext uri="{FF2B5EF4-FFF2-40B4-BE49-F238E27FC236}">
                  <a16:creationId xmlns:a16="http://schemas.microsoft.com/office/drawing/2014/main" id="{596BDA96-371C-B0FF-FE94-BCF2B19D96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6946" y="3432086"/>
              <a:ext cx="251165" cy="239443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41" name="Picture 140" descr="Icon&#10;&#10;Description automatically generated">
              <a:extLst>
                <a:ext uri="{FF2B5EF4-FFF2-40B4-BE49-F238E27FC236}">
                  <a16:creationId xmlns:a16="http://schemas.microsoft.com/office/drawing/2014/main" id="{34F8AD66-61E7-F5DA-05BC-FAE1E8109F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3082" y="3829745"/>
              <a:ext cx="251165" cy="239443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42" name="Picture 141" descr="Icon&#10;&#10;Description automatically generated">
              <a:extLst>
                <a:ext uri="{FF2B5EF4-FFF2-40B4-BE49-F238E27FC236}">
                  <a16:creationId xmlns:a16="http://schemas.microsoft.com/office/drawing/2014/main" id="{9288733D-6722-DC63-A9C5-9B3A812448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8307" y="3437271"/>
              <a:ext cx="251165" cy="239443"/>
            </a:xfrm>
            <a:prstGeom prst="rect">
              <a:avLst/>
            </a:prstGeom>
          </p:spPr>
        </p:pic>
        <p:pic>
          <p:nvPicPr>
            <p:cNvPr id="143" name="Picture 142" descr="Icon&#10;&#10;Description automatically generated">
              <a:extLst>
                <a:ext uri="{FF2B5EF4-FFF2-40B4-BE49-F238E27FC236}">
                  <a16:creationId xmlns:a16="http://schemas.microsoft.com/office/drawing/2014/main" id="{AC38C2AA-DCBF-5347-B097-3D88A01C51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4443" y="3834930"/>
              <a:ext cx="251165" cy="239443"/>
            </a:xfrm>
            <a:prstGeom prst="rect">
              <a:avLst/>
            </a:prstGeom>
          </p:spPr>
        </p:pic>
        <p:pic>
          <p:nvPicPr>
            <p:cNvPr id="144" name="Picture 143" descr="Icon&#10;&#10;Description automatically generated">
              <a:extLst>
                <a:ext uri="{FF2B5EF4-FFF2-40B4-BE49-F238E27FC236}">
                  <a16:creationId xmlns:a16="http://schemas.microsoft.com/office/drawing/2014/main" id="{F6D766F5-465C-C55B-3A59-0C37B5FABC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7051" y="3841654"/>
              <a:ext cx="251165" cy="239443"/>
            </a:xfrm>
            <a:prstGeom prst="rect">
              <a:avLst/>
            </a:prstGeom>
          </p:spPr>
        </p:pic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7B64D5E-4CBF-6997-48E3-4B6ECDE2B08F}"/>
              </a:ext>
            </a:extLst>
          </p:cNvPr>
          <p:cNvSpPr/>
          <p:nvPr/>
        </p:nvSpPr>
        <p:spPr>
          <a:xfrm>
            <a:off x="6895175" y="4927870"/>
            <a:ext cx="904743" cy="30534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View 2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BB4E68C-9CF1-88A9-3E86-FA7A3CF0A2EC}"/>
              </a:ext>
            </a:extLst>
          </p:cNvPr>
          <p:cNvSpPr/>
          <p:nvPr/>
        </p:nvSpPr>
        <p:spPr>
          <a:xfrm>
            <a:off x="6912046" y="4502379"/>
            <a:ext cx="904743" cy="30534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View 1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5E78BDE3-9B56-33C1-47CA-95F33F2AAB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533" y="4506793"/>
            <a:ext cx="251165" cy="23944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0CE4B0-78CE-7C74-748D-5DAD8C67DFC1}"/>
              </a:ext>
            </a:extLst>
          </p:cNvPr>
          <p:cNvSpPr txBox="1"/>
          <p:nvPr/>
        </p:nvSpPr>
        <p:spPr>
          <a:xfrm>
            <a:off x="4114823" y="4195266"/>
            <a:ext cx="12184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Old Results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F3BA1D-FF0D-C5E9-FE4A-399811889DA0}"/>
              </a:ext>
            </a:extLst>
          </p:cNvPr>
          <p:cNvSpPr txBox="1"/>
          <p:nvPr/>
        </p:nvSpPr>
        <p:spPr>
          <a:xfrm>
            <a:off x="5390635" y="4203905"/>
            <a:ext cx="12184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New Results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58464A-C378-32B2-D9FF-AE5650754484}"/>
              </a:ext>
            </a:extLst>
          </p:cNvPr>
          <p:cNvSpPr txBox="1"/>
          <p:nvPr/>
        </p:nvSpPr>
        <p:spPr>
          <a:xfrm>
            <a:off x="6721986" y="4198605"/>
            <a:ext cx="13966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Mixed Results</a:t>
            </a:r>
          </a:p>
        </p:txBody>
      </p:sp>
    </p:spTree>
    <p:extLst>
      <p:ext uri="{BB962C8B-B14F-4D97-AF65-F5344CB8AC3E}">
        <p14:creationId xmlns:p14="http://schemas.microsoft.com/office/powerpoint/2010/main" val="2937713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5488819-0EF9-A312-F9AA-939DD4D7D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6"/>
            <a:ext cx="12192000" cy="935962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Transactional Panorama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D7DF44-033F-F72C-A560-7B0699452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AED55-8BFD-4FF1-B543-01F4D238A799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7E2E236-C6BB-AEE0-B511-6F4DE61314F0}"/>
              </a:ext>
            </a:extLst>
          </p:cNvPr>
          <p:cNvSpPr/>
          <p:nvPr/>
        </p:nvSpPr>
        <p:spPr>
          <a:xfrm>
            <a:off x="1550875" y="2851834"/>
            <a:ext cx="2329217" cy="578697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4"/>
                </a:solidFill>
              </a:rPr>
              <a:t>Property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1ACBB5C-91FC-D16E-FF59-9EB5CC1C238D}"/>
              </a:ext>
            </a:extLst>
          </p:cNvPr>
          <p:cNvSpPr/>
          <p:nvPr/>
        </p:nvSpPr>
        <p:spPr>
          <a:xfrm>
            <a:off x="1550875" y="4071546"/>
            <a:ext cx="2329218" cy="578697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Performance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FA9E79CA-8826-D32B-B345-0B29B5CA4475}"/>
              </a:ext>
            </a:extLst>
          </p:cNvPr>
          <p:cNvSpPr/>
          <p:nvPr/>
        </p:nvSpPr>
        <p:spPr>
          <a:xfrm>
            <a:off x="6178700" y="3099121"/>
            <a:ext cx="574383" cy="304800"/>
          </a:xfrm>
          <a:prstGeom prst="rightArrow">
            <a:avLst>
              <a:gd name="adj1" fmla="val 50000"/>
              <a:gd name="adj2" fmla="val 45007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A12752-4BD6-2F00-8142-450EE9266AD4}"/>
              </a:ext>
            </a:extLst>
          </p:cNvPr>
          <p:cNvSpPr txBox="1"/>
          <p:nvPr/>
        </p:nvSpPr>
        <p:spPr>
          <a:xfrm>
            <a:off x="6803883" y="2837047"/>
            <a:ext cx="2189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Possible Property Combinations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B600D0-B9D5-19F9-3D63-8F0C040FABDC}"/>
              </a:ext>
            </a:extLst>
          </p:cNvPr>
          <p:cNvSpPr txBox="1"/>
          <p:nvPr/>
        </p:nvSpPr>
        <p:spPr>
          <a:xfrm>
            <a:off x="9567746" y="3071734"/>
            <a:ext cx="17135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New Options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2EBB6F-0162-1B7B-C37C-3E65E4F5B1CD}"/>
              </a:ext>
            </a:extLst>
          </p:cNvPr>
          <p:cNvSpPr txBox="1"/>
          <p:nvPr/>
        </p:nvSpPr>
        <p:spPr>
          <a:xfrm>
            <a:off x="4133234" y="4180522"/>
            <a:ext cx="26206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Performance Metrics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AEC9DC1-6AA5-D7E8-E377-BC001A10F1F3}"/>
              </a:ext>
            </a:extLst>
          </p:cNvPr>
          <p:cNvSpPr/>
          <p:nvPr/>
        </p:nvSpPr>
        <p:spPr>
          <a:xfrm>
            <a:off x="8993363" y="3134778"/>
            <a:ext cx="574383" cy="304800"/>
          </a:xfrm>
          <a:prstGeom prst="rightArrow">
            <a:avLst>
              <a:gd name="adj1" fmla="val 50000"/>
              <a:gd name="adj2" fmla="val 45007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EA255982-3B24-1D98-E720-72C0143ACB83}"/>
              </a:ext>
            </a:extLst>
          </p:cNvPr>
          <p:cNvSpPr/>
          <p:nvPr/>
        </p:nvSpPr>
        <p:spPr>
          <a:xfrm>
            <a:off x="6878141" y="4267775"/>
            <a:ext cx="574383" cy="304800"/>
          </a:xfrm>
          <a:prstGeom prst="rightArrow">
            <a:avLst>
              <a:gd name="adj1" fmla="val 50000"/>
              <a:gd name="adj2" fmla="val 45007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44C1960-999B-9AC4-F729-072B6C30C390}"/>
              </a:ext>
            </a:extLst>
          </p:cNvPr>
          <p:cNvSpPr txBox="1"/>
          <p:nvPr/>
        </p:nvSpPr>
        <p:spPr>
          <a:xfrm>
            <a:off x="7503325" y="4180522"/>
            <a:ext cx="34640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Performance Trade-Offs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BA56CEF-D92F-7946-F002-BDF4F3F286F9}"/>
              </a:ext>
            </a:extLst>
          </p:cNvPr>
          <p:cNvSpPr txBox="1"/>
          <p:nvPr/>
        </p:nvSpPr>
        <p:spPr>
          <a:xfrm>
            <a:off x="6638607" y="1683905"/>
            <a:ext cx="16278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Transactions</a:t>
            </a:r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204AB365-4A6B-A4BC-9242-F0F9BF839E39}"/>
              </a:ext>
            </a:extLst>
          </p:cNvPr>
          <p:cNvSpPr/>
          <p:nvPr/>
        </p:nvSpPr>
        <p:spPr>
          <a:xfrm>
            <a:off x="5994889" y="1748386"/>
            <a:ext cx="574383" cy="304800"/>
          </a:xfrm>
          <a:prstGeom prst="rightArrow">
            <a:avLst>
              <a:gd name="adj1" fmla="val 50000"/>
              <a:gd name="adj2" fmla="val 45007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3BB7648-0C26-2742-E949-D21F2B45482D}"/>
              </a:ext>
            </a:extLst>
          </p:cNvPr>
          <p:cNvSpPr txBox="1"/>
          <p:nvPr/>
        </p:nvSpPr>
        <p:spPr>
          <a:xfrm>
            <a:off x="4166315" y="2039185"/>
            <a:ext cx="721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User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35C17A6-564F-5D57-9C1D-E07066FA61EF}"/>
              </a:ext>
            </a:extLst>
          </p:cNvPr>
          <p:cNvGrpSpPr/>
          <p:nvPr/>
        </p:nvGrpSpPr>
        <p:grpSpPr>
          <a:xfrm>
            <a:off x="4826572" y="1548086"/>
            <a:ext cx="873784" cy="867736"/>
            <a:chOff x="4198536" y="1802984"/>
            <a:chExt cx="873784" cy="867736"/>
          </a:xfrm>
        </p:grpSpPr>
        <p:pic>
          <p:nvPicPr>
            <p:cNvPr id="42" name="Graphic 41" descr="Server with solid fill">
              <a:extLst>
                <a:ext uri="{FF2B5EF4-FFF2-40B4-BE49-F238E27FC236}">
                  <a16:creationId xmlns:a16="http://schemas.microsoft.com/office/drawing/2014/main" id="{782630BE-507E-B044-5071-A4674A0507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307824" y="1802984"/>
              <a:ext cx="619778" cy="619778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C282D8E-CD08-FCAA-D50B-E7616CCFE30C}"/>
                </a:ext>
              </a:extLst>
            </p:cNvPr>
            <p:cNvSpPr txBox="1"/>
            <p:nvPr/>
          </p:nvSpPr>
          <p:spPr>
            <a:xfrm>
              <a:off x="4198536" y="2301388"/>
              <a:ext cx="8737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System</a:t>
              </a:r>
            </a:p>
          </p:txBody>
        </p:sp>
      </p:grp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283A42DB-024A-29FF-0DC8-121ECC19F1B7}"/>
              </a:ext>
            </a:extLst>
          </p:cNvPr>
          <p:cNvSpPr/>
          <p:nvPr/>
        </p:nvSpPr>
        <p:spPr>
          <a:xfrm>
            <a:off x="1566671" y="1637699"/>
            <a:ext cx="2329217" cy="586152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Abstraction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9847C74D-AFF9-5DBE-BEA2-72ABABBA2536}"/>
              </a:ext>
            </a:extLst>
          </p:cNvPr>
          <p:cNvSpPr/>
          <p:nvPr/>
        </p:nvSpPr>
        <p:spPr>
          <a:xfrm>
            <a:off x="1550875" y="5291258"/>
            <a:ext cx="2329218" cy="583666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Protocol</a:t>
            </a: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A7F6320E-EF4A-697A-BD19-F1B79BC1CD1D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20204" y="1534974"/>
            <a:ext cx="582276" cy="58227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F56ED6F-AA1A-D33C-94C9-CA621B8ED412}"/>
              </a:ext>
            </a:extLst>
          </p:cNvPr>
          <p:cNvSpPr txBox="1"/>
          <p:nvPr/>
        </p:nvSpPr>
        <p:spPr>
          <a:xfrm>
            <a:off x="4133234" y="5356004"/>
            <a:ext cx="58952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Concurrency Control Protocols for VCM Properties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CAFE32-C5A3-2ADF-7594-05CA37FBE1F9}"/>
              </a:ext>
            </a:extLst>
          </p:cNvPr>
          <p:cNvGrpSpPr/>
          <p:nvPr/>
        </p:nvGrpSpPr>
        <p:grpSpPr>
          <a:xfrm>
            <a:off x="4120258" y="2605773"/>
            <a:ext cx="1975743" cy="1346962"/>
            <a:chOff x="4120258" y="2605773"/>
            <a:chExt cx="1975743" cy="134696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BBE813A-408E-0623-8BD6-F327703381FD}"/>
                </a:ext>
              </a:extLst>
            </p:cNvPr>
            <p:cNvSpPr txBox="1"/>
            <p:nvPr/>
          </p:nvSpPr>
          <p:spPr>
            <a:xfrm>
              <a:off x="4120259" y="2605773"/>
              <a:ext cx="197574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chemeClr val="accent4"/>
                  </a:solidFill>
                </a:rPr>
                <a:t>VCM Properties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4A07539-4542-C002-BAD6-7722A6232FA4}"/>
                </a:ext>
              </a:extLst>
            </p:cNvPr>
            <p:cNvSpPr txBox="1"/>
            <p:nvPr/>
          </p:nvSpPr>
          <p:spPr>
            <a:xfrm>
              <a:off x="4120258" y="3521848"/>
              <a:ext cx="188912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rgbClr val="C00000"/>
                  </a:solidFill>
                </a:rPr>
                <a:t>M</a:t>
              </a:r>
              <a:r>
                <a:rPr lang="en-US" sz="2200" dirty="0"/>
                <a:t>onotonicity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676E935-7516-FCD8-8F5B-2DE42B1C1FAC}"/>
                </a:ext>
              </a:extLst>
            </p:cNvPr>
            <p:cNvSpPr txBox="1"/>
            <p:nvPr/>
          </p:nvSpPr>
          <p:spPr>
            <a:xfrm>
              <a:off x="4141676" y="2932214"/>
              <a:ext cx="177544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rgbClr val="C00000"/>
                  </a:solidFill>
                </a:rPr>
                <a:t>V</a:t>
              </a:r>
              <a:r>
                <a:rPr lang="en-US" sz="2200" dirty="0"/>
                <a:t>isibility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F86FD70-6856-2867-C208-9A44FD7BDA70}"/>
                </a:ext>
              </a:extLst>
            </p:cNvPr>
            <p:cNvSpPr txBox="1"/>
            <p:nvPr/>
          </p:nvSpPr>
          <p:spPr>
            <a:xfrm>
              <a:off x="4133234" y="3221767"/>
              <a:ext cx="177544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rgbClr val="C00000"/>
                  </a:solidFill>
                </a:rPr>
                <a:t>C</a:t>
              </a:r>
              <a:r>
                <a:rPr lang="en-US" sz="2200" dirty="0"/>
                <a:t>oherence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01953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D4A1BD-25BA-38F8-C1DA-0BFE6B347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6"/>
            <a:ext cx="12192000" cy="94051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VCM Properties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44DFF0-2EE5-62CB-2CFB-372FBA232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AED55-8BFD-4FF1-B543-01F4D238A799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A7AFA28-CA78-A416-F06E-E64C41B91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7915" y="3761008"/>
            <a:ext cx="9681685" cy="1344924"/>
          </a:xfrm>
        </p:spPr>
        <p:txBody>
          <a:bodyPr>
            <a:normAutofit/>
          </a:bodyPr>
          <a:lstStyle/>
          <a:p>
            <a:r>
              <a:rPr lang="en-US" dirty="0"/>
              <a:t>Monotonicity</a:t>
            </a:r>
          </a:p>
          <a:p>
            <a:pPr lvl="1"/>
            <a:r>
              <a:rPr lang="en-US" dirty="0"/>
              <a:t>If a read transaction reads the result for a view, any future reads on the same view will not return an older result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4A37C18F-5F90-463B-0C59-16F928C527DE}"/>
              </a:ext>
            </a:extLst>
          </p:cNvPr>
          <p:cNvGrpSpPr/>
          <p:nvPr/>
        </p:nvGrpSpPr>
        <p:grpSpPr>
          <a:xfrm>
            <a:off x="1602303" y="5192354"/>
            <a:ext cx="5636433" cy="818673"/>
            <a:chOff x="4085322" y="2804977"/>
            <a:chExt cx="5636433" cy="818673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5C38CBAC-2653-2770-C0C3-509319373C9F}"/>
                </a:ext>
              </a:extLst>
            </p:cNvPr>
            <p:cNvCxnSpPr>
              <a:cxnSpLocks/>
            </p:cNvCxnSpPr>
            <p:nvPr/>
          </p:nvCxnSpPr>
          <p:spPr>
            <a:xfrm>
              <a:off x="4085323" y="3623650"/>
              <a:ext cx="5636432" cy="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4DC0A59-86E3-7B22-8EAC-4FB21E4994AD}"/>
                </a:ext>
              </a:extLst>
            </p:cNvPr>
            <p:cNvSpPr txBox="1"/>
            <p:nvPr/>
          </p:nvSpPr>
          <p:spPr>
            <a:xfrm>
              <a:off x="4085322" y="3203151"/>
              <a:ext cx="7227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Time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6A0B1C04-958D-28BA-F149-258C0184822A}"/>
                </a:ext>
              </a:extLst>
            </p:cNvPr>
            <p:cNvSpPr/>
            <p:nvPr/>
          </p:nvSpPr>
          <p:spPr>
            <a:xfrm>
              <a:off x="5210355" y="3170838"/>
              <a:ext cx="904743" cy="30534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View 1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0EA166BB-773F-8C42-24E0-25DF94CC9DFF}"/>
                </a:ext>
              </a:extLst>
            </p:cNvPr>
            <p:cNvSpPr txBox="1"/>
            <p:nvPr/>
          </p:nvSpPr>
          <p:spPr>
            <a:xfrm>
              <a:off x="4707680" y="2804977"/>
              <a:ext cx="22298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From the new results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D6104BF3-27E7-CEB0-6E91-DC3032E11A0C}"/>
              </a:ext>
            </a:extLst>
          </p:cNvPr>
          <p:cNvGrpSpPr/>
          <p:nvPr/>
        </p:nvGrpSpPr>
        <p:grpSpPr>
          <a:xfrm>
            <a:off x="4806706" y="5182311"/>
            <a:ext cx="2102759" cy="745924"/>
            <a:chOff x="7837360" y="2801506"/>
            <a:chExt cx="2102759" cy="745924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E24AFB17-BEC2-88FC-4084-0619A4D0BD99}"/>
                </a:ext>
              </a:extLst>
            </p:cNvPr>
            <p:cNvSpPr/>
            <p:nvPr/>
          </p:nvSpPr>
          <p:spPr>
            <a:xfrm>
              <a:off x="8304935" y="3175237"/>
              <a:ext cx="904743" cy="30534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View 1</a:t>
              </a:r>
            </a:p>
          </p:txBody>
        </p:sp>
        <p:pic>
          <p:nvPicPr>
            <p:cNvPr id="25" name="Graphic 24" descr="Close with solid fill">
              <a:extLst>
                <a:ext uri="{FF2B5EF4-FFF2-40B4-BE49-F238E27FC236}">
                  <a16:creationId xmlns:a16="http://schemas.microsoft.com/office/drawing/2014/main" id="{F8DAF950-42E6-E8BC-4DD3-2362F7ED88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62538" y="3062636"/>
              <a:ext cx="484794" cy="484794"/>
            </a:xfrm>
            <a:prstGeom prst="rect">
              <a:avLst/>
            </a:prstGeom>
          </p:spPr>
        </p:pic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583961E9-4A2D-7F83-866F-45D77A50E8F2}"/>
                </a:ext>
              </a:extLst>
            </p:cNvPr>
            <p:cNvSpPr txBox="1"/>
            <p:nvPr/>
          </p:nvSpPr>
          <p:spPr>
            <a:xfrm>
              <a:off x="7837360" y="2801506"/>
              <a:ext cx="21027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From the old results</a:t>
              </a:r>
            </a:p>
          </p:txBody>
        </p:sp>
      </p:grp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82AEB1D0-B7EB-695A-F473-4E8C6BE55554}"/>
              </a:ext>
            </a:extLst>
          </p:cNvPr>
          <p:cNvSpPr txBox="1">
            <a:spLocks/>
          </p:cNvSpPr>
          <p:nvPr/>
        </p:nvSpPr>
        <p:spPr>
          <a:xfrm>
            <a:off x="1087915" y="1524919"/>
            <a:ext cx="9687068" cy="9405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Visibility</a:t>
            </a:r>
          </a:p>
          <a:p>
            <a:pPr lvl="1"/>
            <a:r>
              <a:rPr lang="en-US" dirty="0"/>
              <a:t>No “under-computation” states are returned by any read transactions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E1083BB-DA1C-C138-6466-F121AB6398C2}"/>
              </a:ext>
            </a:extLst>
          </p:cNvPr>
          <p:cNvGrpSpPr/>
          <p:nvPr/>
        </p:nvGrpSpPr>
        <p:grpSpPr>
          <a:xfrm>
            <a:off x="1602304" y="2638882"/>
            <a:ext cx="5702848" cy="820257"/>
            <a:chOff x="1549912" y="2803393"/>
            <a:chExt cx="5702848" cy="820257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71BE0A3D-8758-D2EC-F0BE-4960F7496D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49912" y="3591743"/>
              <a:ext cx="5702848" cy="31907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1D57486-ECE1-DCDE-65EF-5D53C996A821}"/>
                </a:ext>
              </a:extLst>
            </p:cNvPr>
            <p:cNvSpPr txBox="1"/>
            <p:nvPr/>
          </p:nvSpPr>
          <p:spPr>
            <a:xfrm>
              <a:off x="1549912" y="3223540"/>
              <a:ext cx="7227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Time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9B68F632-6FCA-D1B6-349C-AF38056A869F}"/>
                </a:ext>
              </a:extLst>
            </p:cNvPr>
            <p:cNvSpPr/>
            <p:nvPr/>
          </p:nvSpPr>
          <p:spPr>
            <a:xfrm>
              <a:off x="2584067" y="3172808"/>
              <a:ext cx="904743" cy="30534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View 1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4CC23C8-4FFF-93E1-5F5E-309A5082FCD4}"/>
                </a:ext>
              </a:extLst>
            </p:cNvPr>
            <p:cNvSpPr txBox="1"/>
            <p:nvPr/>
          </p:nvSpPr>
          <p:spPr>
            <a:xfrm>
              <a:off x="2196300" y="2803393"/>
              <a:ext cx="24973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From the old results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533DCB8-8585-72C0-E01E-61A97E5FBE15}"/>
                </a:ext>
              </a:extLst>
            </p:cNvPr>
            <p:cNvSpPr txBox="1"/>
            <p:nvPr/>
          </p:nvSpPr>
          <p:spPr>
            <a:xfrm>
              <a:off x="4707679" y="2804977"/>
              <a:ext cx="21926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From the new results</a:t>
              </a:r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3C42D34-C3B9-FE65-C9CC-EA14CAC885BA}"/>
              </a:ext>
            </a:extLst>
          </p:cNvPr>
          <p:cNvSpPr/>
          <p:nvPr/>
        </p:nvSpPr>
        <p:spPr>
          <a:xfrm>
            <a:off x="5225595" y="3020093"/>
            <a:ext cx="904743" cy="30534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View 1</a:t>
            </a:r>
          </a:p>
        </p:txBody>
      </p:sp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13EC12A0-EC69-AA67-5109-D8365F9904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082" y="3024507"/>
            <a:ext cx="251165" cy="23944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1" name="Graphic 20" descr="Close with solid fill">
            <a:extLst>
              <a:ext uri="{FF2B5EF4-FFF2-40B4-BE49-F238E27FC236}">
                <a16:creationId xmlns:a16="http://schemas.microsoft.com/office/drawing/2014/main" id="{B3645301-1283-AF4D-A4F7-6E65007181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62931" y="2942438"/>
            <a:ext cx="484794" cy="48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66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D4A1BD-25BA-38F8-C1DA-0BFE6B347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6"/>
            <a:ext cx="12192000" cy="94051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VCM Properties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44DFF0-2EE5-62CB-2CFB-372FBA232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AED55-8BFD-4FF1-B543-01F4D238A799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A7AFA28-CA78-A416-F06E-E64C41B91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875" y="1393728"/>
            <a:ext cx="9687068" cy="940510"/>
          </a:xfrm>
        </p:spPr>
        <p:txBody>
          <a:bodyPr>
            <a:normAutofit/>
          </a:bodyPr>
          <a:lstStyle/>
          <a:p>
            <a:r>
              <a:rPr lang="en-US" dirty="0"/>
              <a:t>Coherence</a:t>
            </a:r>
          </a:p>
          <a:p>
            <a:pPr lvl="1"/>
            <a:r>
              <a:rPr lang="en-US" dirty="0"/>
              <a:t>Each read transaction reads one version of the view results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79A2B857-DFAE-C829-B948-91C5E1DEDBD3}"/>
              </a:ext>
            </a:extLst>
          </p:cNvPr>
          <p:cNvSpPr txBox="1"/>
          <p:nvPr/>
        </p:nvSpPr>
        <p:spPr>
          <a:xfrm>
            <a:off x="7519810" y="4715170"/>
            <a:ext cx="43471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Which version of the results to return?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D111EC8-0E24-D4A6-E9EE-FB1E22146269}"/>
              </a:ext>
            </a:extLst>
          </p:cNvPr>
          <p:cNvGrpSpPr/>
          <p:nvPr/>
        </p:nvGrpSpPr>
        <p:grpSpPr>
          <a:xfrm>
            <a:off x="2116930" y="2309464"/>
            <a:ext cx="1544132" cy="1933284"/>
            <a:chOff x="470094" y="2284269"/>
            <a:chExt cx="1544132" cy="193328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34FA344-A78D-4582-E33D-A6B16007ED0E}"/>
                </a:ext>
              </a:extLst>
            </p:cNvPr>
            <p:cNvSpPr/>
            <p:nvPr/>
          </p:nvSpPr>
          <p:spPr>
            <a:xfrm>
              <a:off x="523137" y="2314184"/>
              <a:ext cx="1409544" cy="19033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842FE38-6571-6A32-600D-5240986B38CA}"/>
                </a:ext>
              </a:extLst>
            </p:cNvPr>
            <p:cNvSpPr txBox="1"/>
            <p:nvPr/>
          </p:nvSpPr>
          <p:spPr>
            <a:xfrm>
              <a:off x="470094" y="2284269"/>
              <a:ext cx="1544132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200" dirty="0"/>
                <a:t>Old Results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0DA0A83-A5DD-560C-9AFB-0DD51A9A65A3}"/>
                </a:ext>
              </a:extLst>
            </p:cNvPr>
            <p:cNvSpPr/>
            <p:nvPr/>
          </p:nvSpPr>
          <p:spPr>
            <a:xfrm>
              <a:off x="676770" y="2715537"/>
              <a:ext cx="1096195" cy="139722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2681A507-7657-6404-C07C-9C12F0F9478A}"/>
                </a:ext>
              </a:extLst>
            </p:cNvPr>
            <p:cNvSpPr/>
            <p:nvPr/>
          </p:nvSpPr>
          <p:spPr>
            <a:xfrm>
              <a:off x="753775" y="2998463"/>
              <a:ext cx="904743" cy="30534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View 1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CA851A5E-7682-4DB7-3B8F-5DBAE5C59EC9}"/>
                </a:ext>
              </a:extLst>
            </p:cNvPr>
            <p:cNvSpPr/>
            <p:nvPr/>
          </p:nvSpPr>
          <p:spPr>
            <a:xfrm>
              <a:off x="753775" y="3376477"/>
              <a:ext cx="904743" cy="30534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View 2</a:t>
              </a: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0FCD410A-48F9-32FF-5D10-515BA862FA94}"/>
                </a:ext>
              </a:extLst>
            </p:cNvPr>
            <p:cNvSpPr/>
            <p:nvPr/>
          </p:nvSpPr>
          <p:spPr>
            <a:xfrm>
              <a:off x="753774" y="3722329"/>
              <a:ext cx="904743" cy="30534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View 3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5150AFD-E77E-A582-A0D5-B1E180C8BD34}"/>
                </a:ext>
              </a:extLst>
            </p:cNvPr>
            <p:cNvSpPr txBox="1"/>
            <p:nvPr/>
          </p:nvSpPr>
          <p:spPr>
            <a:xfrm>
              <a:off x="647601" y="2683497"/>
              <a:ext cx="114992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Committed</a:t>
              </a:r>
            </a:p>
          </p:txBody>
        </p:sp>
      </p:grp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C7B94227-E375-020C-24A0-68F551C018E3}"/>
              </a:ext>
            </a:extLst>
          </p:cNvPr>
          <p:cNvSpPr/>
          <p:nvPr/>
        </p:nvSpPr>
        <p:spPr>
          <a:xfrm>
            <a:off x="3645775" y="3195170"/>
            <a:ext cx="238605" cy="30480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D65A7FB-7DB1-C3AA-A5E8-D24898B2E75A}"/>
              </a:ext>
            </a:extLst>
          </p:cNvPr>
          <p:cNvGrpSpPr/>
          <p:nvPr/>
        </p:nvGrpSpPr>
        <p:grpSpPr>
          <a:xfrm>
            <a:off x="3937276" y="2271135"/>
            <a:ext cx="6651860" cy="2011936"/>
            <a:chOff x="3635140" y="2287726"/>
            <a:chExt cx="6651860" cy="2011936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4960E10-5866-BE04-F78E-0B6E73D71E17}"/>
                </a:ext>
              </a:extLst>
            </p:cNvPr>
            <p:cNvSpPr/>
            <p:nvPr/>
          </p:nvSpPr>
          <p:spPr>
            <a:xfrm>
              <a:off x="3635141" y="2326006"/>
              <a:ext cx="6651859" cy="1973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456E240-25DF-D43C-53EA-86660BFF3F91}"/>
                </a:ext>
              </a:extLst>
            </p:cNvPr>
            <p:cNvSpPr txBox="1"/>
            <p:nvPr/>
          </p:nvSpPr>
          <p:spPr>
            <a:xfrm>
              <a:off x="3635140" y="2287726"/>
              <a:ext cx="6651859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200" dirty="0"/>
                <a:t>New Results</a:t>
              </a:r>
            </a:p>
          </p:txBody>
        </p:sp>
        <p:sp>
          <p:nvSpPr>
            <p:cNvPr id="23" name="Arrow: Right 22">
              <a:extLst>
                <a:ext uri="{FF2B5EF4-FFF2-40B4-BE49-F238E27FC236}">
                  <a16:creationId xmlns:a16="http://schemas.microsoft.com/office/drawing/2014/main" id="{7E927B59-7526-6032-B6BC-C7E60DC4B049}"/>
                </a:ext>
              </a:extLst>
            </p:cNvPr>
            <p:cNvSpPr/>
            <p:nvPr/>
          </p:nvSpPr>
          <p:spPr>
            <a:xfrm>
              <a:off x="5171032" y="3219891"/>
              <a:ext cx="238605" cy="304800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E43297A3-FEF5-9081-00FD-E48A34B0056B}"/>
                </a:ext>
              </a:extLst>
            </p:cNvPr>
            <p:cNvGrpSpPr/>
            <p:nvPr/>
          </p:nvGrpSpPr>
          <p:grpSpPr>
            <a:xfrm>
              <a:off x="3757546" y="2700098"/>
              <a:ext cx="1341586" cy="1455874"/>
              <a:chOff x="1403305" y="4501772"/>
              <a:chExt cx="1341586" cy="1455874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5C85827-89E4-98EC-21EB-6039D17AE210}"/>
                  </a:ext>
                </a:extLst>
              </p:cNvPr>
              <p:cNvSpPr/>
              <p:nvPr/>
            </p:nvSpPr>
            <p:spPr>
              <a:xfrm>
                <a:off x="1403305" y="4523412"/>
                <a:ext cx="1291081" cy="143423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5EA76F77-CBDF-C4D8-8DB0-28138D7CA7AD}"/>
                  </a:ext>
                </a:extLst>
              </p:cNvPr>
              <p:cNvSpPr/>
              <p:nvPr/>
            </p:nvSpPr>
            <p:spPr>
              <a:xfrm>
                <a:off x="1590038" y="4821992"/>
                <a:ext cx="904743" cy="30534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C00000"/>
                    </a:solidFill>
                  </a:rPr>
                  <a:t>View 1</a:t>
                </a:r>
              </a:p>
            </p:txBody>
          </p:sp>
          <p:sp>
            <p:nvSpPr>
              <p:cNvPr id="53" name="Rectangle: Rounded Corners 52">
                <a:extLst>
                  <a:ext uri="{FF2B5EF4-FFF2-40B4-BE49-F238E27FC236}">
                    <a16:creationId xmlns:a16="http://schemas.microsoft.com/office/drawing/2014/main" id="{7B64CB87-5ECB-F78C-E675-64650769F083}"/>
                  </a:ext>
                </a:extLst>
              </p:cNvPr>
              <p:cNvSpPr/>
              <p:nvPr/>
            </p:nvSpPr>
            <p:spPr>
              <a:xfrm>
                <a:off x="1590038" y="5200006"/>
                <a:ext cx="904743" cy="30534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C00000"/>
                    </a:solidFill>
                  </a:rPr>
                  <a:t>View 2</a:t>
                </a:r>
              </a:p>
            </p:txBody>
          </p:sp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97FCBAFF-01F9-AF4A-374D-426465D6FF9A}"/>
                  </a:ext>
                </a:extLst>
              </p:cNvPr>
              <p:cNvSpPr/>
              <p:nvPr/>
            </p:nvSpPr>
            <p:spPr>
              <a:xfrm>
                <a:off x="1596473" y="5590081"/>
                <a:ext cx="904743" cy="30534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C00000"/>
                    </a:solidFill>
                  </a:rPr>
                  <a:t>View 3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FB1E45FD-0979-853E-8C30-EF7870F89250}"/>
                  </a:ext>
                </a:extLst>
              </p:cNvPr>
              <p:cNvSpPr txBox="1"/>
              <p:nvPr/>
            </p:nvSpPr>
            <p:spPr>
              <a:xfrm>
                <a:off x="1403305" y="4501772"/>
                <a:ext cx="134158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Uncommitted</a:t>
                </a: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42EAB27D-C352-F351-2592-37FD31CF76F6}"/>
                </a:ext>
              </a:extLst>
            </p:cNvPr>
            <p:cNvGrpSpPr/>
            <p:nvPr/>
          </p:nvGrpSpPr>
          <p:grpSpPr>
            <a:xfrm>
              <a:off x="5454334" y="2700098"/>
              <a:ext cx="1341586" cy="1455874"/>
              <a:chOff x="1403305" y="4501772"/>
              <a:chExt cx="1341586" cy="1455874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65FB2FBB-3A1C-1F91-6AA2-CCA6FA143B87}"/>
                  </a:ext>
                </a:extLst>
              </p:cNvPr>
              <p:cNvSpPr/>
              <p:nvPr/>
            </p:nvSpPr>
            <p:spPr>
              <a:xfrm>
                <a:off x="1403305" y="4523412"/>
                <a:ext cx="1291081" cy="143423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502CEE2D-D7CC-524C-6336-0DC2C8488E3F}"/>
                  </a:ext>
                </a:extLst>
              </p:cNvPr>
              <p:cNvSpPr/>
              <p:nvPr/>
            </p:nvSpPr>
            <p:spPr>
              <a:xfrm>
                <a:off x="1590038" y="4821992"/>
                <a:ext cx="904743" cy="305340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View 1</a:t>
                </a:r>
              </a:p>
            </p:txBody>
          </p:sp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23A9EDAB-49BC-3F82-0CEB-03525635EB94}"/>
                  </a:ext>
                </a:extLst>
              </p:cNvPr>
              <p:cNvSpPr/>
              <p:nvPr/>
            </p:nvSpPr>
            <p:spPr>
              <a:xfrm>
                <a:off x="1590038" y="5200006"/>
                <a:ext cx="904743" cy="30534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C00000"/>
                    </a:solidFill>
                  </a:rPr>
                  <a:t>View 2</a:t>
                </a:r>
              </a:p>
            </p:txBody>
          </p:sp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754D572A-48A2-2351-E9BD-ABD34F2E62E5}"/>
                  </a:ext>
                </a:extLst>
              </p:cNvPr>
              <p:cNvSpPr/>
              <p:nvPr/>
            </p:nvSpPr>
            <p:spPr>
              <a:xfrm>
                <a:off x="1596473" y="5590081"/>
                <a:ext cx="904743" cy="30534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C00000"/>
                    </a:solidFill>
                  </a:rPr>
                  <a:t>View 3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A25DC775-6208-5243-2670-477B17BCF87D}"/>
                  </a:ext>
                </a:extLst>
              </p:cNvPr>
              <p:cNvSpPr txBox="1"/>
              <p:nvPr/>
            </p:nvSpPr>
            <p:spPr>
              <a:xfrm>
                <a:off x="1403305" y="4501772"/>
                <a:ext cx="134158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Uncommitted</a:t>
                </a: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368651A-C6B7-0BFE-E371-919094C8CE04}"/>
                </a:ext>
              </a:extLst>
            </p:cNvPr>
            <p:cNvGrpSpPr/>
            <p:nvPr/>
          </p:nvGrpSpPr>
          <p:grpSpPr>
            <a:xfrm>
              <a:off x="7156089" y="2721738"/>
              <a:ext cx="1341586" cy="1455874"/>
              <a:chOff x="1403305" y="4501772"/>
              <a:chExt cx="1341586" cy="1455874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2C19D296-80C1-36A5-F6B6-AF5FD046FF1F}"/>
                  </a:ext>
                </a:extLst>
              </p:cNvPr>
              <p:cNvSpPr/>
              <p:nvPr/>
            </p:nvSpPr>
            <p:spPr>
              <a:xfrm>
                <a:off x="1403305" y="4523412"/>
                <a:ext cx="1291081" cy="143423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764BCFFD-796B-5996-7620-55E54244C88D}"/>
                  </a:ext>
                </a:extLst>
              </p:cNvPr>
              <p:cNvSpPr/>
              <p:nvPr/>
            </p:nvSpPr>
            <p:spPr>
              <a:xfrm>
                <a:off x="1590038" y="4821992"/>
                <a:ext cx="904743" cy="305340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View 1</a:t>
                </a:r>
              </a:p>
            </p:txBody>
          </p:sp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EDE7BAFB-8A34-273F-EDE6-39110B382C42}"/>
                  </a:ext>
                </a:extLst>
              </p:cNvPr>
              <p:cNvSpPr/>
              <p:nvPr/>
            </p:nvSpPr>
            <p:spPr>
              <a:xfrm>
                <a:off x="1590038" y="5200006"/>
                <a:ext cx="904743" cy="305340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View 2</a:t>
                </a:r>
              </a:p>
            </p:txBody>
          </p:sp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8AAB673B-A3FC-5628-E093-222D83BF7EEC}"/>
                  </a:ext>
                </a:extLst>
              </p:cNvPr>
              <p:cNvSpPr/>
              <p:nvPr/>
            </p:nvSpPr>
            <p:spPr>
              <a:xfrm>
                <a:off x="1596473" y="5590081"/>
                <a:ext cx="904743" cy="30534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C00000"/>
                    </a:solidFill>
                  </a:rPr>
                  <a:t>View 3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E711D4A-1FF2-9AF8-3712-A6628B349F72}"/>
                  </a:ext>
                </a:extLst>
              </p:cNvPr>
              <p:cNvSpPr txBox="1"/>
              <p:nvPr/>
            </p:nvSpPr>
            <p:spPr>
              <a:xfrm>
                <a:off x="1403305" y="4501772"/>
                <a:ext cx="134158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Uncommitted</a:t>
                </a: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47E8D4E-F476-4722-298E-22B96B4702DA}"/>
                </a:ext>
              </a:extLst>
            </p:cNvPr>
            <p:cNvGrpSpPr/>
            <p:nvPr/>
          </p:nvGrpSpPr>
          <p:grpSpPr>
            <a:xfrm>
              <a:off x="8852877" y="2727721"/>
              <a:ext cx="1291081" cy="1455874"/>
              <a:chOff x="1403305" y="4501772"/>
              <a:chExt cx="1291081" cy="1455874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6FB522BB-C99A-0AE7-2F87-008CECCD89DC}"/>
                  </a:ext>
                </a:extLst>
              </p:cNvPr>
              <p:cNvSpPr/>
              <p:nvPr/>
            </p:nvSpPr>
            <p:spPr>
              <a:xfrm>
                <a:off x="1403305" y="4523412"/>
                <a:ext cx="1291081" cy="143423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F4F316FE-976A-5ECB-C673-1F451E1E9490}"/>
                  </a:ext>
                </a:extLst>
              </p:cNvPr>
              <p:cNvSpPr/>
              <p:nvPr/>
            </p:nvSpPr>
            <p:spPr>
              <a:xfrm>
                <a:off x="1590038" y="4821992"/>
                <a:ext cx="904743" cy="305340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View 1</a:t>
                </a:r>
              </a:p>
            </p:txBody>
          </p:sp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B0B8832E-6F86-2D16-8DDF-6B86B9847433}"/>
                  </a:ext>
                </a:extLst>
              </p:cNvPr>
              <p:cNvSpPr/>
              <p:nvPr/>
            </p:nvSpPr>
            <p:spPr>
              <a:xfrm>
                <a:off x="1590038" y="5200006"/>
                <a:ext cx="904743" cy="305340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View 2</a:t>
                </a:r>
              </a:p>
            </p:txBody>
          </p:sp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412B754D-E65F-4E4C-70BA-34BC554F3BF2}"/>
                  </a:ext>
                </a:extLst>
              </p:cNvPr>
              <p:cNvSpPr/>
              <p:nvPr/>
            </p:nvSpPr>
            <p:spPr>
              <a:xfrm>
                <a:off x="1596473" y="5590081"/>
                <a:ext cx="904743" cy="305341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View 3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0C7741F-780F-4548-41C3-7BB0078B8871}"/>
                  </a:ext>
                </a:extLst>
              </p:cNvPr>
              <p:cNvSpPr txBox="1"/>
              <p:nvPr/>
            </p:nvSpPr>
            <p:spPr>
              <a:xfrm>
                <a:off x="1403305" y="4501772"/>
                <a:ext cx="129108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Committed</a:t>
                </a:r>
              </a:p>
            </p:txBody>
          </p:sp>
        </p:grpSp>
        <p:sp>
          <p:nvSpPr>
            <p:cNvPr id="28" name="Arrow: Right 27">
              <a:extLst>
                <a:ext uri="{FF2B5EF4-FFF2-40B4-BE49-F238E27FC236}">
                  <a16:creationId xmlns:a16="http://schemas.microsoft.com/office/drawing/2014/main" id="{24DB3BBE-CA14-3C4F-6781-6059ACA95808}"/>
                </a:ext>
              </a:extLst>
            </p:cNvPr>
            <p:cNvSpPr/>
            <p:nvPr/>
          </p:nvSpPr>
          <p:spPr>
            <a:xfrm>
              <a:off x="6841766" y="3255665"/>
              <a:ext cx="238605" cy="304800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Arrow: Right 28">
              <a:extLst>
                <a:ext uri="{FF2B5EF4-FFF2-40B4-BE49-F238E27FC236}">
                  <a16:creationId xmlns:a16="http://schemas.microsoft.com/office/drawing/2014/main" id="{09FD5F40-9B2F-2A64-B2F8-32837FD05830}"/>
                </a:ext>
              </a:extLst>
            </p:cNvPr>
            <p:cNvSpPr/>
            <p:nvPr/>
          </p:nvSpPr>
          <p:spPr>
            <a:xfrm>
              <a:off x="8540745" y="3298136"/>
              <a:ext cx="238605" cy="304800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Picture 29" descr="Icon&#10;&#10;Description automatically generated">
              <a:extLst>
                <a:ext uri="{FF2B5EF4-FFF2-40B4-BE49-F238E27FC236}">
                  <a16:creationId xmlns:a16="http://schemas.microsoft.com/office/drawing/2014/main" id="{2EFF28B3-F48D-80A7-84EF-9749496BD0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3439" y="3053254"/>
              <a:ext cx="251165" cy="239443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31" name="Picture 30" descr="Icon&#10;&#10;Description automatically generated">
              <a:extLst>
                <a:ext uri="{FF2B5EF4-FFF2-40B4-BE49-F238E27FC236}">
                  <a16:creationId xmlns:a16="http://schemas.microsoft.com/office/drawing/2014/main" id="{AA8FE148-7BDF-3C9F-BFFD-32018F96B8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6946" y="3432086"/>
              <a:ext cx="251165" cy="239443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32" name="Picture 31" descr="Icon&#10;&#10;Description automatically generated">
              <a:extLst>
                <a:ext uri="{FF2B5EF4-FFF2-40B4-BE49-F238E27FC236}">
                  <a16:creationId xmlns:a16="http://schemas.microsoft.com/office/drawing/2014/main" id="{D6ED4939-78D6-290F-452E-B432E7F011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3082" y="3829745"/>
              <a:ext cx="251165" cy="239443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33" name="Picture 32" descr="Icon&#10;&#10;Description automatically generated">
              <a:extLst>
                <a:ext uri="{FF2B5EF4-FFF2-40B4-BE49-F238E27FC236}">
                  <a16:creationId xmlns:a16="http://schemas.microsoft.com/office/drawing/2014/main" id="{6E734275-41D8-9D78-E5BD-60B7DF64A6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8307" y="3437271"/>
              <a:ext cx="251165" cy="239443"/>
            </a:xfrm>
            <a:prstGeom prst="rect">
              <a:avLst/>
            </a:prstGeom>
          </p:spPr>
        </p:pic>
        <p:pic>
          <p:nvPicPr>
            <p:cNvPr id="34" name="Picture 33" descr="Icon&#10;&#10;Description automatically generated">
              <a:extLst>
                <a:ext uri="{FF2B5EF4-FFF2-40B4-BE49-F238E27FC236}">
                  <a16:creationId xmlns:a16="http://schemas.microsoft.com/office/drawing/2014/main" id="{BABD2A48-4BC5-1ED0-CC71-A27E6AED33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4443" y="3834930"/>
              <a:ext cx="251165" cy="239443"/>
            </a:xfrm>
            <a:prstGeom prst="rect">
              <a:avLst/>
            </a:prstGeom>
          </p:spPr>
        </p:pic>
        <p:pic>
          <p:nvPicPr>
            <p:cNvPr id="35" name="Picture 34" descr="Icon&#10;&#10;Description automatically generated">
              <a:extLst>
                <a:ext uri="{FF2B5EF4-FFF2-40B4-BE49-F238E27FC236}">
                  <a16:creationId xmlns:a16="http://schemas.microsoft.com/office/drawing/2014/main" id="{B7F2C5D2-D205-8E3E-DD36-9B2FD4BB44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7051" y="3841654"/>
              <a:ext cx="251165" cy="239443"/>
            </a:xfrm>
            <a:prstGeom prst="rect">
              <a:avLst/>
            </a:prstGeom>
          </p:spPr>
        </p:pic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39A5241-35D8-70AC-E2DD-98EA82184114}"/>
              </a:ext>
            </a:extLst>
          </p:cNvPr>
          <p:cNvGrpSpPr/>
          <p:nvPr/>
        </p:nvGrpSpPr>
        <p:grpSpPr>
          <a:xfrm>
            <a:off x="326012" y="4242748"/>
            <a:ext cx="11306049" cy="2168118"/>
            <a:chOff x="295532" y="4147448"/>
            <a:chExt cx="11306049" cy="2168118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C6DF8375-DE81-6E15-2515-35A2D9390DB1}"/>
                </a:ext>
              </a:extLst>
            </p:cNvPr>
            <p:cNvGrpSpPr/>
            <p:nvPr/>
          </p:nvGrpSpPr>
          <p:grpSpPr>
            <a:xfrm>
              <a:off x="975114" y="5915456"/>
              <a:ext cx="10626467" cy="400110"/>
              <a:chOff x="731929" y="5185868"/>
              <a:chExt cx="10626467" cy="400110"/>
            </a:xfrm>
          </p:grpSpPr>
          <p:cxnSp>
            <p:nvCxnSpPr>
              <p:cNvPr id="60" name="Straight Arrow Connector 59">
                <a:extLst>
                  <a:ext uri="{FF2B5EF4-FFF2-40B4-BE49-F238E27FC236}">
                    <a16:creationId xmlns:a16="http://schemas.microsoft.com/office/drawing/2014/main" id="{AA5DF7F8-43DF-0B8E-3183-04950DB1B1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3603" y="5222543"/>
                <a:ext cx="10524793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1B195C71-77B4-C9B8-06CB-1C3F4CA65A36}"/>
                  </a:ext>
                </a:extLst>
              </p:cNvPr>
              <p:cNvSpPr txBox="1"/>
              <p:nvPr/>
            </p:nvSpPr>
            <p:spPr>
              <a:xfrm>
                <a:off x="731929" y="5185868"/>
                <a:ext cx="72273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Time</a:t>
                </a:r>
              </a:p>
            </p:txBody>
          </p:sp>
        </p:grp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DCECDD62-B61F-69E0-957B-BFDCCE2E3AD0}"/>
                </a:ext>
              </a:extLst>
            </p:cNvPr>
            <p:cNvSpPr/>
            <p:nvPr/>
          </p:nvSpPr>
          <p:spPr>
            <a:xfrm>
              <a:off x="4222935" y="4688422"/>
              <a:ext cx="1218443" cy="3298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solidFill>
                    <a:schemeClr val="tx1"/>
                  </a:solidFill>
                </a:rPr>
                <a:t>View 1-2</a:t>
              </a:r>
            </a:p>
          </p:txBody>
        </p: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B30B8C15-2CD0-4439-3F5B-C504C31B3080}"/>
                </a:ext>
              </a:extLst>
            </p:cNvPr>
            <p:cNvCxnSpPr>
              <a:cxnSpLocks/>
              <a:stCxn id="10" idx="2"/>
              <a:endCxn id="63" idx="0"/>
            </p:cNvCxnSpPr>
            <p:nvPr/>
          </p:nvCxnSpPr>
          <p:spPr>
            <a:xfrm>
              <a:off x="2844265" y="4147448"/>
              <a:ext cx="1987892" cy="540974"/>
            </a:xfrm>
            <a:prstGeom prst="straightConnector1">
              <a:avLst/>
            </a:prstGeom>
            <a:ln w="12700">
              <a:prstDash val="lgDash"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C356ADD8-5B88-C8E0-8916-3B6EE5B0F979}"/>
                </a:ext>
              </a:extLst>
            </p:cNvPr>
            <p:cNvCxnSpPr>
              <a:cxnSpLocks/>
              <a:endCxn id="63" idx="0"/>
            </p:cNvCxnSpPr>
            <p:nvPr/>
          </p:nvCxnSpPr>
          <p:spPr>
            <a:xfrm>
              <a:off x="4832157" y="4197826"/>
              <a:ext cx="0" cy="490596"/>
            </a:xfrm>
            <a:prstGeom prst="straightConnector1">
              <a:avLst/>
            </a:prstGeom>
            <a:ln w="12700">
              <a:prstDash val="lgDash"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3A8F4DF9-41DC-F0A2-413C-1281AFF0C9B9}"/>
                </a:ext>
              </a:extLst>
            </p:cNvPr>
            <p:cNvSpPr/>
            <p:nvPr/>
          </p:nvSpPr>
          <p:spPr>
            <a:xfrm>
              <a:off x="6201319" y="4669420"/>
              <a:ext cx="1356094" cy="3298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solidFill>
                    <a:schemeClr val="tx1"/>
                  </a:solidFill>
                </a:rPr>
                <a:t>View 1-2</a:t>
              </a:r>
            </a:p>
          </p:txBody>
        </p: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846ED145-91E8-9556-1B6C-81C34EA67A8F}"/>
                </a:ext>
              </a:extLst>
            </p:cNvPr>
            <p:cNvCxnSpPr>
              <a:cxnSpLocks/>
              <a:endCxn id="67" idx="0"/>
            </p:cNvCxnSpPr>
            <p:nvPr/>
          </p:nvCxnSpPr>
          <p:spPr>
            <a:xfrm>
              <a:off x="6879366" y="4197826"/>
              <a:ext cx="0" cy="471594"/>
            </a:xfrm>
            <a:prstGeom prst="straightConnector1">
              <a:avLst/>
            </a:prstGeom>
            <a:ln w="12700">
              <a:prstDash val="lgDash"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8238CBB1-117F-C6F4-D2FF-F71371529C44}"/>
                </a:ext>
              </a:extLst>
            </p:cNvPr>
            <p:cNvCxnSpPr>
              <a:cxnSpLocks/>
              <a:stCxn id="10" idx="2"/>
              <a:endCxn id="67" idx="0"/>
            </p:cNvCxnSpPr>
            <p:nvPr/>
          </p:nvCxnSpPr>
          <p:spPr>
            <a:xfrm>
              <a:off x="2844265" y="4147448"/>
              <a:ext cx="4035101" cy="521972"/>
            </a:xfrm>
            <a:prstGeom prst="straightConnector1">
              <a:avLst/>
            </a:prstGeom>
            <a:ln w="12700">
              <a:prstDash val="lgDash"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A47B4F96-638E-0B9A-7064-F0D49109B0EF}"/>
                </a:ext>
              </a:extLst>
            </p:cNvPr>
            <p:cNvGrpSpPr/>
            <p:nvPr/>
          </p:nvGrpSpPr>
          <p:grpSpPr>
            <a:xfrm>
              <a:off x="295532" y="4147448"/>
              <a:ext cx="3019079" cy="1669000"/>
              <a:chOff x="30984" y="3176564"/>
              <a:chExt cx="3019079" cy="1669000"/>
            </a:xfrm>
          </p:grpSpPr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9CFB4F9-593E-C940-716B-887020D9338B}"/>
                  </a:ext>
                </a:extLst>
              </p:cNvPr>
              <p:cNvSpPr/>
              <p:nvPr/>
            </p:nvSpPr>
            <p:spPr>
              <a:xfrm>
                <a:off x="1871805" y="3717538"/>
                <a:ext cx="1178258" cy="32983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>
                    <a:solidFill>
                      <a:schemeClr val="tx1"/>
                    </a:solidFill>
                  </a:rPr>
                  <a:t>View 1-2</a:t>
                </a: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FCAC0A40-9491-592E-A519-76B11F3BF9B1}"/>
                  </a:ext>
                </a:extLst>
              </p:cNvPr>
              <p:cNvSpPr txBox="1"/>
              <p:nvPr/>
            </p:nvSpPr>
            <p:spPr>
              <a:xfrm>
                <a:off x="30984" y="3677752"/>
                <a:ext cx="1914805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Read Transactions</a:t>
                </a:r>
              </a:p>
              <a:p>
                <a:endParaRPr lang="en-US" sz="2000" dirty="0"/>
              </a:p>
            </p:txBody>
          </p:sp>
          <p:cxnSp>
            <p:nvCxnSpPr>
              <p:cNvPr id="73" name="Straight Arrow Connector 72">
                <a:extLst>
                  <a:ext uri="{FF2B5EF4-FFF2-40B4-BE49-F238E27FC236}">
                    <a16:creationId xmlns:a16="http://schemas.microsoft.com/office/drawing/2014/main" id="{5D5AB282-6099-E627-6F8C-29C107A303BF}"/>
                  </a:ext>
                </a:extLst>
              </p:cNvPr>
              <p:cNvCxnSpPr>
                <a:cxnSpLocks/>
                <a:stCxn id="10" idx="2"/>
              </p:cNvCxnSpPr>
              <p:nvPr/>
            </p:nvCxnSpPr>
            <p:spPr>
              <a:xfrm>
                <a:off x="2579717" y="3176564"/>
                <a:ext cx="30480" cy="490596"/>
              </a:xfrm>
              <a:prstGeom prst="straightConnector1">
                <a:avLst/>
              </a:prstGeom>
              <a:ln w="12700">
                <a:prstDash val="lgDash"/>
                <a:tailEnd type="triangle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4" name="Rectangle: Rounded Corners 73">
                <a:extLst>
                  <a:ext uri="{FF2B5EF4-FFF2-40B4-BE49-F238E27FC236}">
                    <a16:creationId xmlns:a16="http://schemas.microsoft.com/office/drawing/2014/main" id="{A9270EB9-E1A4-E927-84AA-3AFFF179FA87}"/>
                  </a:ext>
                </a:extLst>
              </p:cNvPr>
              <p:cNvSpPr/>
              <p:nvPr/>
            </p:nvSpPr>
            <p:spPr>
              <a:xfrm>
                <a:off x="2067659" y="4150226"/>
                <a:ext cx="904743" cy="30534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View 1</a:t>
                </a:r>
              </a:p>
            </p:txBody>
          </p:sp>
          <p:sp>
            <p:nvSpPr>
              <p:cNvPr id="77" name="Rectangle: Rounded Corners 76">
                <a:extLst>
                  <a:ext uri="{FF2B5EF4-FFF2-40B4-BE49-F238E27FC236}">
                    <a16:creationId xmlns:a16="http://schemas.microsoft.com/office/drawing/2014/main" id="{6EDC5113-4DD4-00A9-AE79-9D3D30BA16A7}"/>
                  </a:ext>
                </a:extLst>
              </p:cNvPr>
              <p:cNvSpPr/>
              <p:nvPr/>
            </p:nvSpPr>
            <p:spPr>
              <a:xfrm>
                <a:off x="2067658" y="4540224"/>
                <a:ext cx="904743" cy="30534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View 2</a:t>
                </a: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26168B92-E500-96F1-5AED-5C2DA49D97E2}"/>
                  </a:ext>
                </a:extLst>
              </p:cNvPr>
              <p:cNvSpPr txBox="1"/>
              <p:nvPr/>
            </p:nvSpPr>
            <p:spPr>
              <a:xfrm>
                <a:off x="277794" y="4376555"/>
                <a:ext cx="16523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Possible Results</a:t>
                </a:r>
              </a:p>
            </p:txBody>
          </p:sp>
        </p:grpSp>
        <p:sp>
          <p:nvSpPr>
            <p:cNvPr id="81" name="Rectangle: Rounded Corners 80">
              <a:extLst>
                <a:ext uri="{FF2B5EF4-FFF2-40B4-BE49-F238E27FC236}">
                  <a16:creationId xmlns:a16="http://schemas.microsoft.com/office/drawing/2014/main" id="{D00A6308-C569-EA74-46D0-3AF4CE6F9E31}"/>
                </a:ext>
              </a:extLst>
            </p:cNvPr>
            <p:cNvSpPr/>
            <p:nvPr/>
          </p:nvSpPr>
          <p:spPr>
            <a:xfrm>
              <a:off x="3702555" y="5135125"/>
              <a:ext cx="904743" cy="30534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View 1</a:t>
              </a:r>
            </a:p>
          </p:txBody>
        </p:sp>
        <p:sp>
          <p:nvSpPr>
            <p:cNvPr id="82" name="Rectangle: Rounded Corners 81">
              <a:extLst>
                <a:ext uri="{FF2B5EF4-FFF2-40B4-BE49-F238E27FC236}">
                  <a16:creationId xmlns:a16="http://schemas.microsoft.com/office/drawing/2014/main" id="{7A0EC76C-2ACA-2B5E-F931-76A3D203E94C}"/>
                </a:ext>
              </a:extLst>
            </p:cNvPr>
            <p:cNvSpPr/>
            <p:nvPr/>
          </p:nvSpPr>
          <p:spPr>
            <a:xfrm>
              <a:off x="3702555" y="5527606"/>
              <a:ext cx="904743" cy="30534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View 2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78D86BD4-A83B-8A48-D721-826C52E5375E}"/>
                </a:ext>
              </a:extLst>
            </p:cNvPr>
            <p:cNvSpPr txBox="1"/>
            <p:nvPr/>
          </p:nvSpPr>
          <p:spPr>
            <a:xfrm>
              <a:off x="4569701" y="5254966"/>
              <a:ext cx="4421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or</a:t>
              </a:r>
            </a:p>
          </p:txBody>
        </p: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BD3E092A-E2A6-5E40-88A1-C1C270C985C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32859" y="5081764"/>
              <a:ext cx="24741" cy="85526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6CEEE88D-520B-377B-0AE0-5F165A0D9537}"/>
                </a:ext>
              </a:extLst>
            </p:cNvPr>
            <p:cNvCxnSpPr/>
            <p:nvPr/>
          </p:nvCxnSpPr>
          <p:spPr>
            <a:xfrm>
              <a:off x="6096000" y="5081764"/>
              <a:ext cx="0" cy="85526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5" name="Rectangle: Rounded Corners 94">
              <a:extLst>
                <a:ext uri="{FF2B5EF4-FFF2-40B4-BE49-F238E27FC236}">
                  <a16:creationId xmlns:a16="http://schemas.microsoft.com/office/drawing/2014/main" id="{67D01F0F-D460-7854-16C5-5BD6C3CFA338}"/>
                </a:ext>
              </a:extLst>
            </p:cNvPr>
            <p:cNvSpPr/>
            <p:nvPr/>
          </p:nvSpPr>
          <p:spPr>
            <a:xfrm>
              <a:off x="6152167" y="5135125"/>
              <a:ext cx="904743" cy="30534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View 1</a:t>
              </a:r>
            </a:p>
          </p:txBody>
        </p:sp>
        <p:sp>
          <p:nvSpPr>
            <p:cNvPr id="96" name="Rectangle: Rounded Corners 95">
              <a:extLst>
                <a:ext uri="{FF2B5EF4-FFF2-40B4-BE49-F238E27FC236}">
                  <a16:creationId xmlns:a16="http://schemas.microsoft.com/office/drawing/2014/main" id="{8C3C445A-DDEC-C761-08EA-8FAF1D18E631}"/>
                </a:ext>
              </a:extLst>
            </p:cNvPr>
            <p:cNvSpPr/>
            <p:nvPr/>
          </p:nvSpPr>
          <p:spPr>
            <a:xfrm>
              <a:off x="6152167" y="5527606"/>
              <a:ext cx="904743" cy="30534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View 2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0E02314C-2EB8-A3CD-7B15-959F25F25209}"/>
                </a:ext>
              </a:extLst>
            </p:cNvPr>
            <p:cNvSpPr txBox="1"/>
            <p:nvPr/>
          </p:nvSpPr>
          <p:spPr>
            <a:xfrm>
              <a:off x="7023176" y="5269606"/>
              <a:ext cx="4421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or</a:t>
              </a:r>
            </a:p>
          </p:txBody>
        </p:sp>
        <p:sp>
          <p:nvSpPr>
            <p:cNvPr id="98" name="Rectangle: Rounded Corners 97">
              <a:extLst>
                <a:ext uri="{FF2B5EF4-FFF2-40B4-BE49-F238E27FC236}">
                  <a16:creationId xmlns:a16="http://schemas.microsoft.com/office/drawing/2014/main" id="{64895C3E-C406-E242-8021-64223A7F5050}"/>
                </a:ext>
              </a:extLst>
            </p:cNvPr>
            <p:cNvSpPr/>
            <p:nvPr/>
          </p:nvSpPr>
          <p:spPr>
            <a:xfrm>
              <a:off x="7359135" y="5133118"/>
              <a:ext cx="904743" cy="30534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View 1</a:t>
              </a:r>
            </a:p>
          </p:txBody>
        </p: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6A614DE6-7419-EB86-3E55-23E482B0D17B}"/>
                </a:ext>
              </a:extLst>
            </p:cNvPr>
            <p:cNvSpPr/>
            <p:nvPr/>
          </p:nvSpPr>
          <p:spPr>
            <a:xfrm>
              <a:off x="4915456" y="5134076"/>
              <a:ext cx="904743" cy="30534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View 1</a:t>
              </a:r>
            </a:p>
          </p:txBody>
        </p:sp>
        <p:pic>
          <p:nvPicPr>
            <p:cNvPr id="58" name="Picture 57" descr="Icon&#10;&#10;Description automatically generated">
              <a:extLst>
                <a:ext uri="{FF2B5EF4-FFF2-40B4-BE49-F238E27FC236}">
                  <a16:creationId xmlns:a16="http://schemas.microsoft.com/office/drawing/2014/main" id="{5E68AC57-888E-01A9-34E7-8025FBF891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3943" y="5138490"/>
              <a:ext cx="251165" cy="239443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37" name="Rectangle: Rounded Corners 136">
              <a:extLst>
                <a:ext uri="{FF2B5EF4-FFF2-40B4-BE49-F238E27FC236}">
                  <a16:creationId xmlns:a16="http://schemas.microsoft.com/office/drawing/2014/main" id="{D3979880-EDC1-8028-88AE-098F09F9CCA7}"/>
                </a:ext>
              </a:extLst>
            </p:cNvPr>
            <p:cNvSpPr/>
            <p:nvPr/>
          </p:nvSpPr>
          <p:spPr>
            <a:xfrm>
              <a:off x="4912713" y="5532392"/>
              <a:ext cx="904743" cy="30534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View 2</a:t>
              </a:r>
            </a:p>
          </p:txBody>
        </p:sp>
        <p:pic>
          <p:nvPicPr>
            <p:cNvPr id="138" name="Picture 137" descr="Icon&#10;&#10;Description automatically generated">
              <a:extLst>
                <a:ext uri="{FF2B5EF4-FFF2-40B4-BE49-F238E27FC236}">
                  <a16:creationId xmlns:a16="http://schemas.microsoft.com/office/drawing/2014/main" id="{7E9114AA-14D5-AA18-70EE-F5333AEFFD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1200" y="5536806"/>
              <a:ext cx="251165" cy="239443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51" name="Rectangle: Rounded Corners 150">
              <a:extLst>
                <a:ext uri="{FF2B5EF4-FFF2-40B4-BE49-F238E27FC236}">
                  <a16:creationId xmlns:a16="http://schemas.microsoft.com/office/drawing/2014/main" id="{5BB6B5F0-49B3-910A-EA0B-9DCB24965AF7}"/>
                </a:ext>
              </a:extLst>
            </p:cNvPr>
            <p:cNvSpPr/>
            <p:nvPr/>
          </p:nvSpPr>
          <p:spPr>
            <a:xfrm>
              <a:off x="7352027" y="5529444"/>
              <a:ext cx="904743" cy="30534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View 2</a:t>
              </a:r>
            </a:p>
          </p:txBody>
        </p:sp>
        <p:pic>
          <p:nvPicPr>
            <p:cNvPr id="152" name="Picture 151" descr="Icon&#10;&#10;Description automatically generated">
              <a:extLst>
                <a:ext uri="{FF2B5EF4-FFF2-40B4-BE49-F238E27FC236}">
                  <a16:creationId xmlns:a16="http://schemas.microsoft.com/office/drawing/2014/main" id="{9A4B4FB0-D5C1-7A4B-CE99-00B9C4E593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0514" y="5533858"/>
              <a:ext cx="251165" cy="239443"/>
            </a:xfrm>
            <a:prstGeom prst="rect">
              <a:avLst/>
            </a:prstGeom>
            <a:solidFill>
              <a:schemeClr val="bg1"/>
            </a:solidFill>
          </p:spPr>
        </p:pic>
      </p:grpSp>
    </p:spTree>
    <p:extLst>
      <p:ext uri="{BB962C8B-B14F-4D97-AF65-F5344CB8AC3E}">
        <p14:creationId xmlns:p14="http://schemas.microsoft.com/office/powerpoint/2010/main" val="277614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D4A1BD-25BA-38F8-C1DA-0BFE6B347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6"/>
            <a:ext cx="12192000" cy="94051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VCM Properties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44DFF0-2EE5-62CB-2CFB-372FBA232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AED55-8BFD-4FF1-B543-01F4D238A799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A7AFA28-CA78-A416-F06E-E64C41B91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875" y="1393727"/>
            <a:ext cx="10626565" cy="880900"/>
          </a:xfrm>
        </p:spPr>
        <p:txBody>
          <a:bodyPr>
            <a:normAutofit/>
          </a:bodyPr>
          <a:lstStyle/>
          <a:p>
            <a:r>
              <a:rPr lang="en-US" dirty="0"/>
              <a:t>Coherence-Fresh</a:t>
            </a:r>
          </a:p>
          <a:p>
            <a:pPr lvl="1"/>
            <a:r>
              <a:rPr lang="en-US" dirty="0"/>
              <a:t>Each read transaction reads the latest version of the view results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CF5A455F-A8B6-68C6-9831-FEDD20455DE7}"/>
              </a:ext>
            </a:extLst>
          </p:cNvPr>
          <p:cNvGrpSpPr/>
          <p:nvPr/>
        </p:nvGrpSpPr>
        <p:grpSpPr>
          <a:xfrm>
            <a:off x="3779011" y="4181192"/>
            <a:ext cx="6442117" cy="875998"/>
            <a:chOff x="4739906" y="4170538"/>
            <a:chExt cx="6442117" cy="875998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98455BB1-7810-21F8-89EA-EA567B9C577D}"/>
                </a:ext>
              </a:extLst>
            </p:cNvPr>
            <p:cNvSpPr/>
            <p:nvPr/>
          </p:nvSpPr>
          <p:spPr>
            <a:xfrm>
              <a:off x="4739906" y="4696534"/>
              <a:ext cx="1356094" cy="3298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solidFill>
                    <a:schemeClr val="tx1"/>
                  </a:solidFill>
                </a:rPr>
                <a:t>View 1-2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68B9A243-2641-D03B-A3D0-D9AFC54EA285}"/>
                </a:ext>
              </a:extLst>
            </p:cNvPr>
            <p:cNvSpPr/>
            <p:nvPr/>
          </p:nvSpPr>
          <p:spPr>
            <a:xfrm>
              <a:off x="6487144" y="4688422"/>
              <a:ext cx="1356094" cy="3298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solidFill>
                    <a:schemeClr val="tx1"/>
                  </a:solidFill>
                </a:rPr>
                <a:t>View 1-2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00F3126C-DF11-9506-7F81-3249A8A31D8A}"/>
                </a:ext>
              </a:extLst>
            </p:cNvPr>
            <p:cNvSpPr/>
            <p:nvPr/>
          </p:nvSpPr>
          <p:spPr>
            <a:xfrm>
              <a:off x="9825929" y="4688422"/>
              <a:ext cx="1356094" cy="3298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solidFill>
                    <a:schemeClr val="tx1"/>
                  </a:solidFill>
                </a:rPr>
                <a:t>View 1-2</a:t>
              </a:r>
            </a:p>
          </p:txBody>
        </p: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ACBB71E9-F741-F5C1-21F4-738F5F6F7487}"/>
                </a:ext>
              </a:extLst>
            </p:cNvPr>
            <p:cNvCxnSpPr>
              <a:cxnSpLocks/>
            </p:cNvCxnSpPr>
            <p:nvPr/>
          </p:nvCxnSpPr>
          <p:spPr>
            <a:xfrm>
              <a:off x="5456320" y="4195959"/>
              <a:ext cx="1" cy="496026"/>
            </a:xfrm>
            <a:prstGeom prst="straightConnector1">
              <a:avLst/>
            </a:prstGeom>
            <a:ln w="12700">
              <a:prstDash val="lgDash"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3B369354-B3D8-CB01-009D-421DF6A0BE63}"/>
                </a:ext>
              </a:extLst>
            </p:cNvPr>
            <p:cNvCxnSpPr>
              <a:cxnSpLocks/>
            </p:cNvCxnSpPr>
            <p:nvPr/>
          </p:nvCxnSpPr>
          <p:spPr>
            <a:xfrm>
              <a:off x="7165190" y="4209161"/>
              <a:ext cx="1" cy="496026"/>
            </a:xfrm>
            <a:prstGeom prst="straightConnector1">
              <a:avLst/>
            </a:prstGeom>
            <a:ln w="12700">
              <a:prstDash val="lgDash"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B93D54C0-338E-A0C4-E178-ACBA4401A579}"/>
                </a:ext>
              </a:extLst>
            </p:cNvPr>
            <p:cNvCxnSpPr>
              <a:cxnSpLocks/>
            </p:cNvCxnSpPr>
            <p:nvPr/>
          </p:nvCxnSpPr>
          <p:spPr>
            <a:xfrm>
              <a:off x="10503976" y="4170538"/>
              <a:ext cx="1" cy="496026"/>
            </a:xfrm>
            <a:prstGeom prst="straightConnector1">
              <a:avLst/>
            </a:prstGeom>
            <a:ln w="12700">
              <a:prstDash val="lgDash"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C28092A9-1B80-D44E-E168-5A6C0E7EA0A8}"/>
                </a:ext>
              </a:extLst>
            </p:cNvPr>
            <p:cNvCxnSpPr>
              <a:cxnSpLocks/>
              <a:endCxn id="62" idx="0"/>
            </p:cNvCxnSpPr>
            <p:nvPr/>
          </p:nvCxnSpPr>
          <p:spPr>
            <a:xfrm>
              <a:off x="8873651" y="4252007"/>
              <a:ext cx="0" cy="464678"/>
            </a:xfrm>
            <a:prstGeom prst="straightConnector1">
              <a:avLst/>
            </a:prstGeom>
            <a:ln w="12700">
              <a:prstDash val="lgDash"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C477FFE6-F205-9B80-6938-4457DDCFAF60}"/>
                </a:ext>
              </a:extLst>
            </p:cNvPr>
            <p:cNvSpPr/>
            <p:nvPr/>
          </p:nvSpPr>
          <p:spPr>
            <a:xfrm>
              <a:off x="8195604" y="4716685"/>
              <a:ext cx="1356094" cy="3298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solidFill>
                    <a:schemeClr val="tx1"/>
                  </a:solidFill>
                </a:rPr>
                <a:t>View 1-2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6A35AB9-D9FD-7049-6392-FDC3D086C8BC}"/>
              </a:ext>
            </a:extLst>
          </p:cNvPr>
          <p:cNvGrpSpPr/>
          <p:nvPr/>
        </p:nvGrpSpPr>
        <p:grpSpPr>
          <a:xfrm>
            <a:off x="2637565" y="5926110"/>
            <a:ext cx="8003121" cy="400110"/>
            <a:chOff x="731929" y="5185868"/>
            <a:chExt cx="10626467" cy="400110"/>
          </a:xfrm>
        </p:grpSpPr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9A7B3A31-5769-3F0E-EC90-68865C7F30A1}"/>
                </a:ext>
              </a:extLst>
            </p:cNvPr>
            <p:cNvCxnSpPr>
              <a:cxnSpLocks/>
            </p:cNvCxnSpPr>
            <p:nvPr/>
          </p:nvCxnSpPr>
          <p:spPr>
            <a:xfrm>
              <a:off x="833603" y="5222543"/>
              <a:ext cx="10524793" cy="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8377F477-F0C7-1204-C2A9-B0776681E5E3}"/>
                </a:ext>
              </a:extLst>
            </p:cNvPr>
            <p:cNvSpPr txBox="1"/>
            <p:nvPr/>
          </p:nvSpPr>
          <p:spPr>
            <a:xfrm>
              <a:off x="731929" y="5185868"/>
              <a:ext cx="11295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Time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B35A081-CDB1-3DF0-E0AF-7ECCF4162194}"/>
              </a:ext>
            </a:extLst>
          </p:cNvPr>
          <p:cNvSpPr txBox="1"/>
          <p:nvPr/>
        </p:nvSpPr>
        <p:spPr>
          <a:xfrm>
            <a:off x="1829153" y="4692853"/>
            <a:ext cx="1914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Read Transactions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2AA14D-7B90-52A1-51FC-1B00EDDC3E88}"/>
              </a:ext>
            </a:extLst>
          </p:cNvPr>
          <p:cNvSpPr txBox="1"/>
          <p:nvPr/>
        </p:nvSpPr>
        <p:spPr>
          <a:xfrm>
            <a:off x="2832351" y="5259358"/>
            <a:ext cx="850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Results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9377FD0-B5B9-6018-D532-61F88CE53291}"/>
              </a:ext>
            </a:extLst>
          </p:cNvPr>
          <p:cNvGrpSpPr/>
          <p:nvPr/>
        </p:nvGrpSpPr>
        <p:grpSpPr>
          <a:xfrm>
            <a:off x="1787434" y="2396135"/>
            <a:ext cx="1544132" cy="1933284"/>
            <a:chOff x="470094" y="2284269"/>
            <a:chExt cx="1544132" cy="193328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6EFBAD7-3A87-5466-55E1-913E13AC0DC8}"/>
                </a:ext>
              </a:extLst>
            </p:cNvPr>
            <p:cNvSpPr/>
            <p:nvPr/>
          </p:nvSpPr>
          <p:spPr>
            <a:xfrm>
              <a:off x="523137" y="2314184"/>
              <a:ext cx="1409544" cy="19033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9A932DE-73C1-BC1E-4A71-4A9E9F3E8F05}"/>
                </a:ext>
              </a:extLst>
            </p:cNvPr>
            <p:cNvSpPr txBox="1"/>
            <p:nvPr/>
          </p:nvSpPr>
          <p:spPr>
            <a:xfrm>
              <a:off x="470094" y="2284269"/>
              <a:ext cx="1544132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200" dirty="0"/>
                <a:t>Old Results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44FE6AE-860D-47B1-19F7-B82185018723}"/>
                </a:ext>
              </a:extLst>
            </p:cNvPr>
            <p:cNvSpPr/>
            <p:nvPr/>
          </p:nvSpPr>
          <p:spPr>
            <a:xfrm>
              <a:off x="676770" y="2715537"/>
              <a:ext cx="1096195" cy="139722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D1811828-5736-E10F-DE1E-AE2768077EDF}"/>
                </a:ext>
              </a:extLst>
            </p:cNvPr>
            <p:cNvSpPr/>
            <p:nvPr/>
          </p:nvSpPr>
          <p:spPr>
            <a:xfrm>
              <a:off x="753775" y="2998463"/>
              <a:ext cx="904743" cy="30534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View 1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13E653A7-056D-178B-1D43-DA39C7B4342D}"/>
                </a:ext>
              </a:extLst>
            </p:cNvPr>
            <p:cNvSpPr/>
            <p:nvPr/>
          </p:nvSpPr>
          <p:spPr>
            <a:xfrm>
              <a:off x="753775" y="3376477"/>
              <a:ext cx="904743" cy="30534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View 2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A866086E-D0A3-8332-4982-18BE0D867427}"/>
                </a:ext>
              </a:extLst>
            </p:cNvPr>
            <p:cNvSpPr/>
            <p:nvPr/>
          </p:nvSpPr>
          <p:spPr>
            <a:xfrm>
              <a:off x="753774" y="3722329"/>
              <a:ext cx="904743" cy="30534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View 3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F324175-02FB-674E-3FB0-1A15CDB0D5E6}"/>
                </a:ext>
              </a:extLst>
            </p:cNvPr>
            <p:cNvSpPr txBox="1"/>
            <p:nvPr/>
          </p:nvSpPr>
          <p:spPr>
            <a:xfrm>
              <a:off x="647601" y="2683497"/>
              <a:ext cx="114992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Committed</a:t>
              </a:r>
            </a:p>
          </p:txBody>
        </p:sp>
      </p:grp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F3FC95EC-3A4D-FE62-D132-80714B5B890F}"/>
              </a:ext>
            </a:extLst>
          </p:cNvPr>
          <p:cNvSpPr/>
          <p:nvPr/>
        </p:nvSpPr>
        <p:spPr>
          <a:xfrm>
            <a:off x="3340975" y="3231463"/>
            <a:ext cx="238605" cy="30480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463EF73-B913-5480-7476-FB7DE39A973B}"/>
              </a:ext>
            </a:extLst>
          </p:cNvPr>
          <p:cNvGrpSpPr/>
          <p:nvPr/>
        </p:nvGrpSpPr>
        <p:grpSpPr>
          <a:xfrm>
            <a:off x="3632476" y="2307428"/>
            <a:ext cx="6651860" cy="2011936"/>
            <a:chOff x="3635140" y="2287726"/>
            <a:chExt cx="6651860" cy="2011936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3FAAEFB-C5A4-DBAB-1268-F734C44F89DE}"/>
                </a:ext>
              </a:extLst>
            </p:cNvPr>
            <p:cNvSpPr/>
            <p:nvPr/>
          </p:nvSpPr>
          <p:spPr>
            <a:xfrm>
              <a:off x="3635141" y="2326006"/>
              <a:ext cx="6651859" cy="1973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1878184-B336-9B39-F4CC-97045D30B386}"/>
                </a:ext>
              </a:extLst>
            </p:cNvPr>
            <p:cNvSpPr txBox="1"/>
            <p:nvPr/>
          </p:nvSpPr>
          <p:spPr>
            <a:xfrm>
              <a:off x="3635140" y="2287726"/>
              <a:ext cx="6651859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200" dirty="0"/>
                <a:t>New Results</a:t>
              </a:r>
            </a:p>
          </p:txBody>
        </p:sp>
        <p:sp>
          <p:nvSpPr>
            <p:cNvPr id="19" name="Arrow: Right 18">
              <a:extLst>
                <a:ext uri="{FF2B5EF4-FFF2-40B4-BE49-F238E27FC236}">
                  <a16:creationId xmlns:a16="http://schemas.microsoft.com/office/drawing/2014/main" id="{DB83B58A-591C-82FA-BA8E-057FEAE7E5FF}"/>
                </a:ext>
              </a:extLst>
            </p:cNvPr>
            <p:cNvSpPr/>
            <p:nvPr/>
          </p:nvSpPr>
          <p:spPr>
            <a:xfrm>
              <a:off x="5171032" y="3219891"/>
              <a:ext cx="238605" cy="304800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7101674A-A938-E952-B935-2AC59FD3FF4B}"/>
                </a:ext>
              </a:extLst>
            </p:cNvPr>
            <p:cNvGrpSpPr/>
            <p:nvPr/>
          </p:nvGrpSpPr>
          <p:grpSpPr>
            <a:xfrm>
              <a:off x="3757546" y="2700098"/>
              <a:ext cx="1341586" cy="1455874"/>
              <a:chOff x="1403305" y="4501772"/>
              <a:chExt cx="1341586" cy="1455874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D8F666D3-7126-F628-9AB2-0AFD14C3D8C4}"/>
                  </a:ext>
                </a:extLst>
              </p:cNvPr>
              <p:cNvSpPr/>
              <p:nvPr/>
            </p:nvSpPr>
            <p:spPr>
              <a:xfrm>
                <a:off x="1403305" y="4523412"/>
                <a:ext cx="1291081" cy="143423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A91F4015-5B99-44E6-8FFB-D2AEF343E7EA}"/>
                  </a:ext>
                </a:extLst>
              </p:cNvPr>
              <p:cNvSpPr/>
              <p:nvPr/>
            </p:nvSpPr>
            <p:spPr>
              <a:xfrm>
                <a:off x="1590038" y="4821992"/>
                <a:ext cx="904743" cy="30534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C00000"/>
                    </a:solidFill>
                  </a:rPr>
                  <a:t>View 1</a:t>
                </a:r>
              </a:p>
            </p:txBody>
          </p:sp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966CA7C0-C56B-C525-1243-EE5BD28E4081}"/>
                  </a:ext>
                </a:extLst>
              </p:cNvPr>
              <p:cNvSpPr/>
              <p:nvPr/>
            </p:nvSpPr>
            <p:spPr>
              <a:xfrm>
                <a:off x="1590038" y="5200006"/>
                <a:ext cx="904743" cy="30534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C00000"/>
                    </a:solidFill>
                  </a:rPr>
                  <a:t>View 2</a:t>
                </a:r>
              </a:p>
            </p:txBody>
          </p:sp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3949A818-E873-F49D-41C9-D8C617EE6B04}"/>
                  </a:ext>
                </a:extLst>
              </p:cNvPr>
              <p:cNvSpPr/>
              <p:nvPr/>
            </p:nvSpPr>
            <p:spPr>
              <a:xfrm>
                <a:off x="1596473" y="5590081"/>
                <a:ext cx="904743" cy="30534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C00000"/>
                    </a:solidFill>
                  </a:rPr>
                  <a:t>View 3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29ED28E-1C32-583C-BE60-F6A2ADAEC42F}"/>
                  </a:ext>
                </a:extLst>
              </p:cNvPr>
              <p:cNvSpPr txBox="1"/>
              <p:nvPr/>
            </p:nvSpPr>
            <p:spPr>
              <a:xfrm>
                <a:off x="1403305" y="4501772"/>
                <a:ext cx="134158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Uncommitted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B2431657-B8BD-D33C-6A6E-120F6076BE1C}"/>
                </a:ext>
              </a:extLst>
            </p:cNvPr>
            <p:cNvGrpSpPr/>
            <p:nvPr/>
          </p:nvGrpSpPr>
          <p:grpSpPr>
            <a:xfrm>
              <a:off x="5454334" y="2700098"/>
              <a:ext cx="1341586" cy="1455874"/>
              <a:chOff x="1403305" y="4501772"/>
              <a:chExt cx="1341586" cy="1455874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30699499-39BA-43D8-8506-C8BB34B06CF8}"/>
                  </a:ext>
                </a:extLst>
              </p:cNvPr>
              <p:cNvSpPr/>
              <p:nvPr/>
            </p:nvSpPr>
            <p:spPr>
              <a:xfrm>
                <a:off x="1403305" y="4523412"/>
                <a:ext cx="1291081" cy="143423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9304C471-E01D-EA8A-8A75-CA602D8ADEEC}"/>
                  </a:ext>
                </a:extLst>
              </p:cNvPr>
              <p:cNvSpPr/>
              <p:nvPr/>
            </p:nvSpPr>
            <p:spPr>
              <a:xfrm>
                <a:off x="1590038" y="4821992"/>
                <a:ext cx="904743" cy="305340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View 1</a:t>
                </a:r>
              </a:p>
            </p:txBody>
          </p:sp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AD6036E2-0684-5A88-1E4A-56889A29784F}"/>
                  </a:ext>
                </a:extLst>
              </p:cNvPr>
              <p:cNvSpPr/>
              <p:nvPr/>
            </p:nvSpPr>
            <p:spPr>
              <a:xfrm>
                <a:off x="1590038" y="5200006"/>
                <a:ext cx="904743" cy="30534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C00000"/>
                    </a:solidFill>
                  </a:rPr>
                  <a:t>View 2</a:t>
                </a:r>
              </a:p>
            </p:txBody>
          </p:sp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EDEC239D-8556-B3F6-B01A-31A8CDEBA80F}"/>
                  </a:ext>
                </a:extLst>
              </p:cNvPr>
              <p:cNvSpPr/>
              <p:nvPr/>
            </p:nvSpPr>
            <p:spPr>
              <a:xfrm>
                <a:off x="1596473" y="5590081"/>
                <a:ext cx="904743" cy="30534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C00000"/>
                    </a:solidFill>
                  </a:rPr>
                  <a:t>View 3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D574B4F-FFD4-12ED-5656-BDB73E808A89}"/>
                  </a:ext>
                </a:extLst>
              </p:cNvPr>
              <p:cNvSpPr txBox="1"/>
              <p:nvPr/>
            </p:nvSpPr>
            <p:spPr>
              <a:xfrm>
                <a:off x="1403305" y="4501772"/>
                <a:ext cx="134158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Uncommitted</a:t>
                </a: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6415D3E-59DD-7B2C-8929-938D5D5756CB}"/>
                </a:ext>
              </a:extLst>
            </p:cNvPr>
            <p:cNvGrpSpPr/>
            <p:nvPr/>
          </p:nvGrpSpPr>
          <p:grpSpPr>
            <a:xfrm>
              <a:off x="7156089" y="2721738"/>
              <a:ext cx="1341586" cy="1455874"/>
              <a:chOff x="1403305" y="4501772"/>
              <a:chExt cx="1341586" cy="1455874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DFADA365-8B93-433D-E47A-5CFC424D6E5F}"/>
                  </a:ext>
                </a:extLst>
              </p:cNvPr>
              <p:cNvSpPr/>
              <p:nvPr/>
            </p:nvSpPr>
            <p:spPr>
              <a:xfrm>
                <a:off x="1403305" y="4523412"/>
                <a:ext cx="1291081" cy="143423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368C865D-A2A2-3DDA-D079-49DDE936DE1B}"/>
                  </a:ext>
                </a:extLst>
              </p:cNvPr>
              <p:cNvSpPr/>
              <p:nvPr/>
            </p:nvSpPr>
            <p:spPr>
              <a:xfrm>
                <a:off x="1590038" y="4821992"/>
                <a:ext cx="904743" cy="305340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View 1</a:t>
                </a:r>
              </a:p>
            </p:txBody>
          </p:sp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E32B1AF3-9909-5BBE-1F93-94B55563D1E3}"/>
                  </a:ext>
                </a:extLst>
              </p:cNvPr>
              <p:cNvSpPr/>
              <p:nvPr/>
            </p:nvSpPr>
            <p:spPr>
              <a:xfrm>
                <a:off x="1590038" y="5200006"/>
                <a:ext cx="904743" cy="305340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View 2</a:t>
                </a:r>
              </a:p>
            </p:txBody>
          </p:sp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D57CBBAE-CA69-EDFF-B6F9-6C5EFE7E5C1A}"/>
                  </a:ext>
                </a:extLst>
              </p:cNvPr>
              <p:cNvSpPr/>
              <p:nvPr/>
            </p:nvSpPr>
            <p:spPr>
              <a:xfrm>
                <a:off x="1596473" y="5590081"/>
                <a:ext cx="904743" cy="30534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C00000"/>
                    </a:solidFill>
                  </a:rPr>
                  <a:t>View 3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13D8D54-BCC3-019C-A3BF-448C7529FF07}"/>
                  </a:ext>
                </a:extLst>
              </p:cNvPr>
              <p:cNvSpPr txBox="1"/>
              <p:nvPr/>
            </p:nvSpPr>
            <p:spPr>
              <a:xfrm>
                <a:off x="1403305" y="4501772"/>
                <a:ext cx="134158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Uncommitted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086D598-9108-4955-D00D-A75642908762}"/>
                </a:ext>
              </a:extLst>
            </p:cNvPr>
            <p:cNvGrpSpPr/>
            <p:nvPr/>
          </p:nvGrpSpPr>
          <p:grpSpPr>
            <a:xfrm>
              <a:off x="8852877" y="2727721"/>
              <a:ext cx="1291081" cy="1455874"/>
              <a:chOff x="1403305" y="4501772"/>
              <a:chExt cx="1291081" cy="1455874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63D1EA61-741D-E447-F272-8DF3B32DE466}"/>
                  </a:ext>
                </a:extLst>
              </p:cNvPr>
              <p:cNvSpPr/>
              <p:nvPr/>
            </p:nvSpPr>
            <p:spPr>
              <a:xfrm>
                <a:off x="1403305" y="4523412"/>
                <a:ext cx="1291081" cy="143423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41CD55E0-02A0-10BD-3C34-FA8473D319B0}"/>
                  </a:ext>
                </a:extLst>
              </p:cNvPr>
              <p:cNvSpPr/>
              <p:nvPr/>
            </p:nvSpPr>
            <p:spPr>
              <a:xfrm>
                <a:off x="1590038" y="4821992"/>
                <a:ext cx="904743" cy="305340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View 1</a:t>
                </a:r>
              </a:p>
            </p:txBody>
          </p:sp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4ACA107D-3CC0-4854-F792-EEE779B0F031}"/>
                  </a:ext>
                </a:extLst>
              </p:cNvPr>
              <p:cNvSpPr/>
              <p:nvPr/>
            </p:nvSpPr>
            <p:spPr>
              <a:xfrm>
                <a:off x="1590038" y="5200006"/>
                <a:ext cx="904743" cy="305340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View 2</a:t>
                </a:r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DE700CC0-030D-ED63-E149-88DEBA3BDFE3}"/>
                  </a:ext>
                </a:extLst>
              </p:cNvPr>
              <p:cNvSpPr/>
              <p:nvPr/>
            </p:nvSpPr>
            <p:spPr>
              <a:xfrm>
                <a:off x="1596473" y="5590081"/>
                <a:ext cx="904743" cy="305341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View 3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564E9D6-029F-412F-BEF0-6A0B62B4D0C6}"/>
                  </a:ext>
                </a:extLst>
              </p:cNvPr>
              <p:cNvSpPr txBox="1"/>
              <p:nvPr/>
            </p:nvSpPr>
            <p:spPr>
              <a:xfrm>
                <a:off x="1403305" y="4501772"/>
                <a:ext cx="129108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Committed</a:t>
                </a:r>
              </a:p>
            </p:txBody>
          </p:sp>
        </p:grpSp>
        <p:sp>
          <p:nvSpPr>
            <p:cNvPr id="24" name="Arrow: Right 23">
              <a:extLst>
                <a:ext uri="{FF2B5EF4-FFF2-40B4-BE49-F238E27FC236}">
                  <a16:creationId xmlns:a16="http://schemas.microsoft.com/office/drawing/2014/main" id="{B0F8578A-4401-7F56-4FD4-8FEEA9779996}"/>
                </a:ext>
              </a:extLst>
            </p:cNvPr>
            <p:cNvSpPr/>
            <p:nvPr/>
          </p:nvSpPr>
          <p:spPr>
            <a:xfrm>
              <a:off x="6841766" y="3255665"/>
              <a:ext cx="238605" cy="304800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Arrow: Right 24">
              <a:extLst>
                <a:ext uri="{FF2B5EF4-FFF2-40B4-BE49-F238E27FC236}">
                  <a16:creationId xmlns:a16="http://schemas.microsoft.com/office/drawing/2014/main" id="{A3DD09C5-BE78-51AA-7633-942CAF026A15}"/>
                </a:ext>
              </a:extLst>
            </p:cNvPr>
            <p:cNvSpPr/>
            <p:nvPr/>
          </p:nvSpPr>
          <p:spPr>
            <a:xfrm>
              <a:off x="8540745" y="3298136"/>
              <a:ext cx="238605" cy="304800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 descr="Icon&#10;&#10;Description automatically generated">
              <a:extLst>
                <a:ext uri="{FF2B5EF4-FFF2-40B4-BE49-F238E27FC236}">
                  <a16:creationId xmlns:a16="http://schemas.microsoft.com/office/drawing/2014/main" id="{590F72B9-2269-7D29-4F89-E83F46D01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3439" y="3053254"/>
              <a:ext cx="251165" cy="239443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27" name="Picture 26" descr="Icon&#10;&#10;Description automatically generated">
              <a:extLst>
                <a:ext uri="{FF2B5EF4-FFF2-40B4-BE49-F238E27FC236}">
                  <a16:creationId xmlns:a16="http://schemas.microsoft.com/office/drawing/2014/main" id="{6075AF8D-9C61-92C6-EBA2-6077CF6CFD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6946" y="3432086"/>
              <a:ext cx="251165" cy="239443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28" name="Picture 27" descr="Icon&#10;&#10;Description automatically generated">
              <a:extLst>
                <a:ext uri="{FF2B5EF4-FFF2-40B4-BE49-F238E27FC236}">
                  <a16:creationId xmlns:a16="http://schemas.microsoft.com/office/drawing/2014/main" id="{2AC09A34-B5ED-C539-EA9F-57D1A1040E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3082" y="3829745"/>
              <a:ext cx="251165" cy="239443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29" name="Picture 28" descr="Icon&#10;&#10;Description automatically generated">
              <a:extLst>
                <a:ext uri="{FF2B5EF4-FFF2-40B4-BE49-F238E27FC236}">
                  <a16:creationId xmlns:a16="http://schemas.microsoft.com/office/drawing/2014/main" id="{B65F4C1A-C04C-9474-BBF5-14015894C9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8307" y="3437271"/>
              <a:ext cx="251165" cy="239443"/>
            </a:xfrm>
            <a:prstGeom prst="rect">
              <a:avLst/>
            </a:prstGeom>
          </p:spPr>
        </p:pic>
        <p:pic>
          <p:nvPicPr>
            <p:cNvPr id="30" name="Picture 29" descr="Icon&#10;&#10;Description automatically generated">
              <a:extLst>
                <a:ext uri="{FF2B5EF4-FFF2-40B4-BE49-F238E27FC236}">
                  <a16:creationId xmlns:a16="http://schemas.microsoft.com/office/drawing/2014/main" id="{C5E544DC-B043-033E-86BB-BB3D426207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4443" y="3834930"/>
              <a:ext cx="251165" cy="239443"/>
            </a:xfrm>
            <a:prstGeom prst="rect">
              <a:avLst/>
            </a:prstGeom>
          </p:spPr>
        </p:pic>
        <p:pic>
          <p:nvPicPr>
            <p:cNvPr id="31" name="Picture 30" descr="Icon&#10;&#10;Description automatically generated">
              <a:extLst>
                <a:ext uri="{FF2B5EF4-FFF2-40B4-BE49-F238E27FC236}">
                  <a16:creationId xmlns:a16="http://schemas.microsoft.com/office/drawing/2014/main" id="{750AC20D-875F-8568-A8B8-EA2CDEA632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7051" y="3841654"/>
              <a:ext cx="251165" cy="239443"/>
            </a:xfrm>
            <a:prstGeom prst="rect">
              <a:avLst/>
            </a:prstGeom>
          </p:spPr>
        </p:pic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F87512D9-5DA2-B36F-9CB9-DB685B1451D3}"/>
              </a:ext>
            </a:extLst>
          </p:cNvPr>
          <p:cNvGrpSpPr/>
          <p:nvPr/>
        </p:nvGrpSpPr>
        <p:grpSpPr>
          <a:xfrm>
            <a:off x="3973568" y="5138684"/>
            <a:ext cx="6021885" cy="728653"/>
            <a:chOff x="4934463" y="5128030"/>
            <a:chExt cx="6021885" cy="728653"/>
          </a:xfrm>
        </p:grpSpPr>
        <p:sp>
          <p:nvSpPr>
            <p:cNvPr id="73" name="Rectangle: Rounded Corners 72">
              <a:extLst>
                <a:ext uri="{FF2B5EF4-FFF2-40B4-BE49-F238E27FC236}">
                  <a16:creationId xmlns:a16="http://schemas.microsoft.com/office/drawing/2014/main" id="{1D39BCBD-CD48-9952-800D-88D23D947667}"/>
                </a:ext>
              </a:extLst>
            </p:cNvPr>
            <p:cNvSpPr/>
            <p:nvPr/>
          </p:nvSpPr>
          <p:spPr>
            <a:xfrm>
              <a:off x="6757684" y="5136516"/>
              <a:ext cx="904743" cy="30534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View 1</a:t>
              </a:r>
            </a:p>
          </p:txBody>
        </p:sp>
        <p:sp>
          <p:nvSpPr>
            <p:cNvPr id="74" name="Rectangle: Rounded Corners 73">
              <a:extLst>
                <a:ext uri="{FF2B5EF4-FFF2-40B4-BE49-F238E27FC236}">
                  <a16:creationId xmlns:a16="http://schemas.microsoft.com/office/drawing/2014/main" id="{BBA4D8B0-96D0-B54E-ACCD-2C63941DDA9B}"/>
                </a:ext>
              </a:extLst>
            </p:cNvPr>
            <p:cNvSpPr/>
            <p:nvPr/>
          </p:nvSpPr>
          <p:spPr>
            <a:xfrm>
              <a:off x="8455102" y="5527489"/>
              <a:ext cx="904743" cy="30534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View 2</a:t>
              </a:r>
            </a:p>
          </p:txBody>
        </p:sp>
        <p:sp>
          <p:nvSpPr>
            <p:cNvPr id="75" name="Rectangle: Rounded Corners 74">
              <a:extLst>
                <a:ext uri="{FF2B5EF4-FFF2-40B4-BE49-F238E27FC236}">
                  <a16:creationId xmlns:a16="http://schemas.microsoft.com/office/drawing/2014/main" id="{84A477F3-8FDA-E2E2-2B37-5727C5142A85}"/>
                </a:ext>
              </a:extLst>
            </p:cNvPr>
            <p:cNvSpPr/>
            <p:nvPr/>
          </p:nvSpPr>
          <p:spPr>
            <a:xfrm>
              <a:off x="8455101" y="5135132"/>
              <a:ext cx="904743" cy="30534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View 1</a:t>
              </a:r>
            </a:p>
          </p:txBody>
        </p:sp>
        <p:sp>
          <p:nvSpPr>
            <p:cNvPr id="76" name="Rectangle: Rounded Corners 75">
              <a:extLst>
                <a:ext uri="{FF2B5EF4-FFF2-40B4-BE49-F238E27FC236}">
                  <a16:creationId xmlns:a16="http://schemas.microsoft.com/office/drawing/2014/main" id="{5271932F-88E3-9B37-446E-E0F8CD112BE3}"/>
                </a:ext>
              </a:extLst>
            </p:cNvPr>
            <p:cNvSpPr/>
            <p:nvPr/>
          </p:nvSpPr>
          <p:spPr>
            <a:xfrm>
              <a:off x="10051605" y="5520387"/>
              <a:ext cx="904743" cy="30534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View 2</a:t>
              </a:r>
            </a:p>
          </p:txBody>
        </p:sp>
        <p:sp>
          <p:nvSpPr>
            <p:cNvPr id="77" name="Rectangle: Rounded Corners 76">
              <a:extLst>
                <a:ext uri="{FF2B5EF4-FFF2-40B4-BE49-F238E27FC236}">
                  <a16:creationId xmlns:a16="http://schemas.microsoft.com/office/drawing/2014/main" id="{31FCB80F-3651-58C5-3291-9CDA6D55C0AC}"/>
                </a:ext>
              </a:extLst>
            </p:cNvPr>
            <p:cNvSpPr/>
            <p:nvPr/>
          </p:nvSpPr>
          <p:spPr>
            <a:xfrm>
              <a:off x="10051604" y="5128030"/>
              <a:ext cx="904743" cy="30534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View 1</a:t>
              </a:r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81319CA0-D51F-A176-3110-F3698BCA11E4}"/>
                </a:ext>
              </a:extLst>
            </p:cNvPr>
            <p:cNvSpPr/>
            <p:nvPr/>
          </p:nvSpPr>
          <p:spPr>
            <a:xfrm>
              <a:off x="4937206" y="5150106"/>
              <a:ext cx="904743" cy="30534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View 1</a:t>
              </a:r>
            </a:p>
          </p:txBody>
        </p:sp>
        <p:pic>
          <p:nvPicPr>
            <p:cNvPr id="53" name="Picture 52" descr="Icon&#10;&#10;Description automatically generated">
              <a:extLst>
                <a:ext uri="{FF2B5EF4-FFF2-40B4-BE49-F238E27FC236}">
                  <a16:creationId xmlns:a16="http://schemas.microsoft.com/office/drawing/2014/main" id="{3475A0FE-6B71-DC37-4C99-E46C7CDDA6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5693" y="5154520"/>
              <a:ext cx="251165" cy="239443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B49405BD-9EB0-5B18-9505-04F3C513CFA3}"/>
                </a:ext>
              </a:extLst>
            </p:cNvPr>
            <p:cNvSpPr/>
            <p:nvPr/>
          </p:nvSpPr>
          <p:spPr>
            <a:xfrm>
              <a:off x="4934463" y="5548422"/>
              <a:ext cx="904743" cy="30534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View 2</a:t>
              </a:r>
            </a:p>
          </p:txBody>
        </p:sp>
        <p:pic>
          <p:nvPicPr>
            <p:cNvPr id="127" name="Picture 126" descr="Icon&#10;&#10;Description automatically generated">
              <a:extLst>
                <a:ext uri="{FF2B5EF4-FFF2-40B4-BE49-F238E27FC236}">
                  <a16:creationId xmlns:a16="http://schemas.microsoft.com/office/drawing/2014/main" id="{2B4CC719-20C9-AD2E-E731-DF23E7287D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2950" y="5552836"/>
              <a:ext cx="251165" cy="239443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28" name="Rectangle: Rounded Corners 127">
              <a:extLst>
                <a:ext uri="{FF2B5EF4-FFF2-40B4-BE49-F238E27FC236}">
                  <a16:creationId xmlns:a16="http://schemas.microsoft.com/office/drawing/2014/main" id="{8BFA995A-112E-2210-73A2-4C1E7E3B5C1F}"/>
                </a:ext>
              </a:extLst>
            </p:cNvPr>
            <p:cNvSpPr/>
            <p:nvPr/>
          </p:nvSpPr>
          <p:spPr>
            <a:xfrm>
              <a:off x="6754994" y="5551343"/>
              <a:ext cx="904743" cy="30534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View 2</a:t>
              </a:r>
            </a:p>
          </p:txBody>
        </p:sp>
        <p:pic>
          <p:nvPicPr>
            <p:cNvPr id="129" name="Picture 128" descr="Icon&#10;&#10;Description automatically generated">
              <a:extLst>
                <a:ext uri="{FF2B5EF4-FFF2-40B4-BE49-F238E27FC236}">
                  <a16:creationId xmlns:a16="http://schemas.microsoft.com/office/drawing/2014/main" id="{24AC1191-DE2E-80FE-6C0E-B4245D38B8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3481" y="5555757"/>
              <a:ext cx="251165" cy="239443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787FF5E2-ADC0-862D-59F0-798303D8C21A}"/>
              </a:ext>
            </a:extLst>
          </p:cNvPr>
          <p:cNvSpPr txBox="1"/>
          <p:nvPr/>
        </p:nvSpPr>
        <p:spPr>
          <a:xfrm>
            <a:off x="4176366" y="5926110"/>
            <a:ext cx="278740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Under-Computation States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E3541ACE-CA94-474A-8A5B-C56248B17D9D}"/>
              </a:ext>
            </a:extLst>
          </p:cNvPr>
          <p:cNvCxnSpPr>
            <a:cxnSpLocks/>
            <a:stCxn id="63" idx="0"/>
          </p:cNvCxnSpPr>
          <p:nvPr/>
        </p:nvCxnSpPr>
        <p:spPr>
          <a:xfrm flipH="1" flipV="1">
            <a:off x="5111933" y="5404617"/>
            <a:ext cx="458138" cy="521493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46F1A800-BE86-1E2B-4CDB-298B30338A57}"/>
              </a:ext>
            </a:extLst>
          </p:cNvPr>
          <p:cNvCxnSpPr>
            <a:cxnSpLocks/>
            <a:stCxn id="63" idx="0"/>
          </p:cNvCxnSpPr>
          <p:nvPr/>
        </p:nvCxnSpPr>
        <p:spPr>
          <a:xfrm flipH="1" flipV="1">
            <a:off x="5101839" y="5685296"/>
            <a:ext cx="468232" cy="240814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5820CC4B-A5E7-2D29-B116-88C2740C1697}"/>
              </a:ext>
            </a:extLst>
          </p:cNvPr>
          <p:cNvCxnSpPr>
            <a:cxnSpLocks/>
            <a:stCxn id="63" idx="0"/>
          </p:cNvCxnSpPr>
          <p:nvPr/>
        </p:nvCxnSpPr>
        <p:spPr>
          <a:xfrm flipV="1">
            <a:off x="5570071" y="5819095"/>
            <a:ext cx="200528" cy="107015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2147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D4A1BD-25BA-38F8-C1DA-0BFE6B347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6"/>
            <a:ext cx="12192000" cy="94051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VCM Properties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44DFF0-2EE5-62CB-2CFB-372FBA232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AED55-8BFD-4FF1-B543-01F4D238A799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A7AFA28-CA78-A416-F06E-E64C41B91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875" y="1393727"/>
            <a:ext cx="10860245" cy="880900"/>
          </a:xfrm>
        </p:spPr>
        <p:txBody>
          <a:bodyPr>
            <a:normAutofit/>
          </a:bodyPr>
          <a:lstStyle/>
          <a:p>
            <a:r>
              <a:rPr lang="en-US" dirty="0"/>
              <a:t>Coherence-Fresh</a:t>
            </a:r>
          </a:p>
          <a:p>
            <a:pPr lvl="1"/>
            <a:r>
              <a:rPr lang="en-US" dirty="0"/>
              <a:t>Each read transaction reads the latest version of the view results</a:t>
            </a:r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264B920B-5680-D8A1-9BCB-437D3617D69F}"/>
              </a:ext>
            </a:extLst>
          </p:cNvPr>
          <p:cNvGrpSpPr/>
          <p:nvPr/>
        </p:nvGrpSpPr>
        <p:grpSpPr>
          <a:xfrm>
            <a:off x="2349487" y="2437811"/>
            <a:ext cx="2461031" cy="1295935"/>
            <a:chOff x="2297659" y="5042636"/>
            <a:chExt cx="2461031" cy="1295935"/>
          </a:xfrm>
        </p:grpSpPr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57E1F1FB-39C5-F46B-F2E4-8429A1201235}"/>
                </a:ext>
              </a:extLst>
            </p:cNvPr>
            <p:cNvSpPr/>
            <p:nvPr/>
          </p:nvSpPr>
          <p:spPr>
            <a:xfrm>
              <a:off x="2297659" y="5116278"/>
              <a:ext cx="2461031" cy="122229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D1C8F087-2B6A-A0E2-5F58-93E12DF142C5}"/>
                </a:ext>
              </a:extLst>
            </p:cNvPr>
            <p:cNvSpPr txBox="1"/>
            <p:nvPr/>
          </p:nvSpPr>
          <p:spPr>
            <a:xfrm>
              <a:off x="2655247" y="5042636"/>
              <a:ext cx="17857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Dashboard</a:t>
              </a: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36C36CBB-EF72-8C9B-0B28-4BB431182864}"/>
                </a:ext>
              </a:extLst>
            </p:cNvPr>
            <p:cNvSpPr/>
            <p:nvPr/>
          </p:nvSpPr>
          <p:spPr>
            <a:xfrm>
              <a:off x="2388172" y="5466685"/>
              <a:ext cx="1583198" cy="7889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DA6B0604-E84A-96AF-25CE-A8BE14F6EA0E}"/>
                </a:ext>
              </a:extLst>
            </p:cNvPr>
            <p:cNvGrpSpPr/>
            <p:nvPr/>
          </p:nvGrpSpPr>
          <p:grpSpPr>
            <a:xfrm>
              <a:off x="2374317" y="5453267"/>
              <a:ext cx="779917" cy="825599"/>
              <a:chOff x="6895849" y="2476363"/>
              <a:chExt cx="779914" cy="825598"/>
            </a:xfrm>
          </p:grpSpPr>
          <p:pic>
            <p:nvPicPr>
              <p:cNvPr id="131" name="Graphic 130" descr="Bar chart with solid fill">
                <a:extLst>
                  <a:ext uri="{FF2B5EF4-FFF2-40B4-BE49-F238E27FC236}">
                    <a16:creationId xmlns:a16="http://schemas.microsoft.com/office/drawing/2014/main" id="{997DE859-9139-F9EE-737C-7D015A71CA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909704" y="2698408"/>
                <a:ext cx="764378" cy="603553"/>
              </a:xfrm>
              <a:prstGeom prst="rect">
                <a:avLst/>
              </a:prstGeom>
            </p:spPr>
          </p:pic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25BB46DF-C579-9570-49B2-B55673D17471}"/>
                  </a:ext>
                </a:extLst>
              </p:cNvPr>
              <p:cNvSpPr txBox="1"/>
              <p:nvPr/>
            </p:nvSpPr>
            <p:spPr>
              <a:xfrm>
                <a:off x="6895849" y="2476363"/>
                <a:ext cx="779914" cy="2792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700" dirty="0">
                    <a:cs typeface="Times New Roman" panose="02020603050405020304" pitchFamily="18" charset="0"/>
                  </a:rPr>
                  <a:t>View 1</a:t>
                </a:r>
              </a:p>
            </p:txBody>
          </p:sp>
        </p:grp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8BBB63D1-E013-9AFB-9036-2915500976E6}"/>
                </a:ext>
              </a:extLst>
            </p:cNvPr>
            <p:cNvGrpSpPr/>
            <p:nvPr/>
          </p:nvGrpSpPr>
          <p:grpSpPr>
            <a:xfrm>
              <a:off x="3141830" y="5457667"/>
              <a:ext cx="779917" cy="821199"/>
              <a:chOff x="6894168" y="2480763"/>
              <a:chExt cx="779914" cy="821198"/>
            </a:xfrm>
          </p:grpSpPr>
          <p:pic>
            <p:nvPicPr>
              <p:cNvPr id="125" name="Graphic 124" descr="Bar chart with solid fill">
                <a:extLst>
                  <a:ext uri="{FF2B5EF4-FFF2-40B4-BE49-F238E27FC236}">
                    <a16:creationId xmlns:a16="http://schemas.microsoft.com/office/drawing/2014/main" id="{B6013671-067B-B134-3081-046BC5D29E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909704" y="2698408"/>
                <a:ext cx="764378" cy="603553"/>
              </a:xfrm>
              <a:prstGeom prst="rect">
                <a:avLst/>
              </a:prstGeom>
            </p:spPr>
          </p:pic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F5E50DDC-371E-5C42-D033-C84E5EB25624}"/>
                  </a:ext>
                </a:extLst>
              </p:cNvPr>
              <p:cNvSpPr txBox="1"/>
              <p:nvPr/>
            </p:nvSpPr>
            <p:spPr>
              <a:xfrm>
                <a:off x="6894168" y="2480763"/>
                <a:ext cx="779914" cy="353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700" dirty="0">
                    <a:cs typeface="Times New Roman" panose="02020603050405020304" pitchFamily="18" charset="0"/>
                  </a:rPr>
                  <a:t>View 2</a:t>
                </a:r>
              </a:p>
            </p:txBody>
          </p:sp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82567A91-9988-3582-84E9-E98803580EB7}"/>
                </a:ext>
              </a:extLst>
            </p:cNvPr>
            <p:cNvGrpSpPr/>
            <p:nvPr/>
          </p:nvGrpSpPr>
          <p:grpSpPr>
            <a:xfrm>
              <a:off x="3941979" y="5457667"/>
              <a:ext cx="783049" cy="814395"/>
              <a:chOff x="6891036" y="2487567"/>
              <a:chExt cx="783046" cy="814394"/>
            </a:xfrm>
          </p:grpSpPr>
          <p:pic>
            <p:nvPicPr>
              <p:cNvPr id="123" name="Graphic 122" descr="Bar chart with solid fill">
                <a:extLst>
                  <a:ext uri="{FF2B5EF4-FFF2-40B4-BE49-F238E27FC236}">
                    <a16:creationId xmlns:a16="http://schemas.microsoft.com/office/drawing/2014/main" id="{BCC358C7-89D6-3104-8155-FF9CA6AD52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909704" y="2698408"/>
                <a:ext cx="764378" cy="603553"/>
              </a:xfrm>
              <a:prstGeom prst="rect">
                <a:avLst/>
              </a:prstGeom>
            </p:spPr>
          </p:pic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D9792685-E2E1-F62B-107E-090D2E8946F2}"/>
                  </a:ext>
                </a:extLst>
              </p:cNvPr>
              <p:cNvSpPr txBox="1"/>
              <p:nvPr/>
            </p:nvSpPr>
            <p:spPr>
              <a:xfrm>
                <a:off x="6891036" y="2487567"/>
                <a:ext cx="779914" cy="353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700" dirty="0">
                    <a:cs typeface="Times New Roman" panose="02020603050405020304" pitchFamily="18" charset="0"/>
                  </a:rPr>
                  <a:t>View 3</a:t>
                </a:r>
              </a:p>
            </p:txBody>
          </p:sp>
        </p:grpSp>
      </p:grpSp>
      <p:pic>
        <p:nvPicPr>
          <p:cNvPr id="133" name="Picture 132" descr="Icon&#10;&#10;Description automatically generated">
            <a:extLst>
              <a:ext uri="{FF2B5EF4-FFF2-40B4-BE49-F238E27FC236}">
                <a16:creationId xmlns:a16="http://schemas.microsoft.com/office/drawing/2014/main" id="{0D31DBFA-F85A-67BE-479B-CA574759EE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968" y="3133690"/>
            <a:ext cx="440497" cy="41993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34" name="Picture 133" descr="Icon&#10;&#10;Description automatically generated">
            <a:extLst>
              <a:ext uri="{FF2B5EF4-FFF2-40B4-BE49-F238E27FC236}">
                <a16:creationId xmlns:a16="http://schemas.microsoft.com/office/drawing/2014/main" id="{AC4EF0B4-32F2-BF4C-8137-9754C3EBE2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400" y="3141051"/>
            <a:ext cx="454825" cy="43359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36" name="Graphic 135">
            <a:extLst>
              <a:ext uri="{FF2B5EF4-FFF2-40B4-BE49-F238E27FC236}">
                <a16:creationId xmlns:a16="http://schemas.microsoft.com/office/drawing/2014/main" id="{FDD86293-7BC1-2550-F73A-B3FF8FF33D2C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37037" y="2943356"/>
            <a:ext cx="563337" cy="563337"/>
          </a:xfrm>
          <a:prstGeom prst="rect">
            <a:avLst/>
          </a:prstGeom>
        </p:spPr>
      </p:pic>
      <p:sp>
        <p:nvSpPr>
          <p:cNvPr id="138" name="Arrow: Right 137">
            <a:extLst>
              <a:ext uri="{FF2B5EF4-FFF2-40B4-BE49-F238E27FC236}">
                <a16:creationId xmlns:a16="http://schemas.microsoft.com/office/drawing/2014/main" id="{B33EECD5-71A9-1368-0090-A2B4147258EA}"/>
              </a:ext>
            </a:extLst>
          </p:cNvPr>
          <p:cNvSpPr/>
          <p:nvPr/>
        </p:nvSpPr>
        <p:spPr>
          <a:xfrm>
            <a:off x="4990384" y="3133690"/>
            <a:ext cx="238605" cy="30480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E7A4CF06-4465-DA4E-59EF-A17820472751}"/>
              </a:ext>
            </a:extLst>
          </p:cNvPr>
          <p:cNvGrpSpPr/>
          <p:nvPr/>
        </p:nvGrpSpPr>
        <p:grpSpPr>
          <a:xfrm>
            <a:off x="5408855" y="2437811"/>
            <a:ext cx="2461031" cy="1295935"/>
            <a:chOff x="2297659" y="5042636"/>
            <a:chExt cx="2461031" cy="1295935"/>
          </a:xfrm>
        </p:grpSpPr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278CB3F2-70C7-F564-7D06-56FC933D689B}"/>
                </a:ext>
              </a:extLst>
            </p:cNvPr>
            <p:cNvSpPr/>
            <p:nvPr/>
          </p:nvSpPr>
          <p:spPr>
            <a:xfrm>
              <a:off x="2297659" y="5116278"/>
              <a:ext cx="2461031" cy="122229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6FB12F3C-6245-2664-D589-1F06A0C979E6}"/>
                </a:ext>
              </a:extLst>
            </p:cNvPr>
            <p:cNvSpPr txBox="1"/>
            <p:nvPr/>
          </p:nvSpPr>
          <p:spPr>
            <a:xfrm>
              <a:off x="2655247" y="5042636"/>
              <a:ext cx="17857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Dashboard</a:t>
              </a:r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A1C760FC-F8FA-4F0B-6BB6-283B31B161C2}"/>
                </a:ext>
              </a:extLst>
            </p:cNvPr>
            <p:cNvSpPr/>
            <p:nvPr/>
          </p:nvSpPr>
          <p:spPr>
            <a:xfrm>
              <a:off x="2388172" y="5466685"/>
              <a:ext cx="1583198" cy="7889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795158E4-1D18-C53D-E6C0-A2799D5F56A7}"/>
                </a:ext>
              </a:extLst>
            </p:cNvPr>
            <p:cNvGrpSpPr/>
            <p:nvPr/>
          </p:nvGrpSpPr>
          <p:grpSpPr>
            <a:xfrm>
              <a:off x="2374317" y="5453267"/>
              <a:ext cx="779917" cy="825599"/>
              <a:chOff x="6895849" y="2476363"/>
              <a:chExt cx="779914" cy="825598"/>
            </a:xfrm>
          </p:grpSpPr>
          <p:pic>
            <p:nvPicPr>
              <p:cNvPr id="150" name="Graphic 149" descr="Bar chart with solid fill">
                <a:extLst>
                  <a:ext uri="{FF2B5EF4-FFF2-40B4-BE49-F238E27FC236}">
                    <a16:creationId xmlns:a16="http://schemas.microsoft.com/office/drawing/2014/main" id="{3723B6B6-54CE-8A7E-9327-9AC2B148A7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6909704" y="2698408"/>
                <a:ext cx="764378" cy="603553"/>
              </a:xfrm>
              <a:prstGeom prst="rect">
                <a:avLst/>
              </a:prstGeom>
            </p:spPr>
          </p:pic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D8AE7287-21D1-7DAE-C6DB-231E080BD2D2}"/>
                  </a:ext>
                </a:extLst>
              </p:cNvPr>
              <p:cNvSpPr txBox="1"/>
              <p:nvPr/>
            </p:nvSpPr>
            <p:spPr>
              <a:xfrm>
                <a:off x="6895849" y="2476363"/>
                <a:ext cx="779914" cy="2792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700" dirty="0">
                    <a:cs typeface="Times New Roman" panose="02020603050405020304" pitchFamily="18" charset="0"/>
                  </a:rPr>
                  <a:t>View 1</a:t>
                </a:r>
              </a:p>
            </p:txBody>
          </p:sp>
        </p:grpSp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10DD5DD5-C079-7DED-8A9C-092C95584761}"/>
                </a:ext>
              </a:extLst>
            </p:cNvPr>
            <p:cNvGrpSpPr/>
            <p:nvPr/>
          </p:nvGrpSpPr>
          <p:grpSpPr>
            <a:xfrm>
              <a:off x="3141830" y="5457667"/>
              <a:ext cx="779917" cy="821199"/>
              <a:chOff x="6894168" y="2480763"/>
              <a:chExt cx="779914" cy="821198"/>
            </a:xfrm>
          </p:grpSpPr>
          <p:pic>
            <p:nvPicPr>
              <p:cNvPr id="148" name="Graphic 147" descr="Bar chart with solid fill">
                <a:extLst>
                  <a:ext uri="{FF2B5EF4-FFF2-40B4-BE49-F238E27FC236}">
                    <a16:creationId xmlns:a16="http://schemas.microsoft.com/office/drawing/2014/main" id="{75AA8B64-4818-5203-7E8E-A16A11A07F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909704" y="2698408"/>
                <a:ext cx="764378" cy="603553"/>
              </a:xfrm>
              <a:prstGeom prst="rect">
                <a:avLst/>
              </a:prstGeom>
            </p:spPr>
          </p:pic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F77453A7-4439-6BF3-45B1-AD55C751E6B8}"/>
                  </a:ext>
                </a:extLst>
              </p:cNvPr>
              <p:cNvSpPr txBox="1"/>
              <p:nvPr/>
            </p:nvSpPr>
            <p:spPr>
              <a:xfrm>
                <a:off x="6894168" y="2480763"/>
                <a:ext cx="779914" cy="353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700" dirty="0">
                    <a:cs typeface="Times New Roman" panose="02020603050405020304" pitchFamily="18" charset="0"/>
                  </a:rPr>
                  <a:t>View 2</a:t>
                </a:r>
              </a:p>
            </p:txBody>
          </p:sp>
        </p:grp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61208776-EDD8-92EB-CA62-7523673E4F4D}"/>
                </a:ext>
              </a:extLst>
            </p:cNvPr>
            <p:cNvGrpSpPr/>
            <p:nvPr/>
          </p:nvGrpSpPr>
          <p:grpSpPr>
            <a:xfrm>
              <a:off x="3941979" y="5457667"/>
              <a:ext cx="783049" cy="814395"/>
              <a:chOff x="6891036" y="2487567"/>
              <a:chExt cx="783046" cy="814394"/>
            </a:xfrm>
          </p:grpSpPr>
          <p:pic>
            <p:nvPicPr>
              <p:cNvPr id="146" name="Graphic 145" descr="Bar chart with solid fill">
                <a:extLst>
                  <a:ext uri="{FF2B5EF4-FFF2-40B4-BE49-F238E27FC236}">
                    <a16:creationId xmlns:a16="http://schemas.microsoft.com/office/drawing/2014/main" id="{A6875C7D-D873-73A6-7994-DE1144591E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909704" y="2698408"/>
                <a:ext cx="764378" cy="603553"/>
              </a:xfrm>
              <a:prstGeom prst="rect">
                <a:avLst/>
              </a:prstGeom>
            </p:spPr>
          </p:pic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F36828FB-8807-7F54-24C0-F460000BA657}"/>
                  </a:ext>
                </a:extLst>
              </p:cNvPr>
              <p:cNvSpPr txBox="1"/>
              <p:nvPr/>
            </p:nvSpPr>
            <p:spPr>
              <a:xfrm>
                <a:off x="6891036" y="2487567"/>
                <a:ext cx="779914" cy="353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700" dirty="0">
                    <a:cs typeface="Times New Roman" panose="02020603050405020304" pitchFamily="18" charset="0"/>
                  </a:rPr>
                  <a:t>View 3</a:t>
                </a:r>
              </a:p>
            </p:txBody>
          </p:sp>
        </p:grpSp>
      </p:grpSp>
      <p:pic>
        <p:nvPicPr>
          <p:cNvPr id="152" name="Picture 151" descr="Icon&#10;&#10;Description automatically generated">
            <a:extLst>
              <a:ext uri="{FF2B5EF4-FFF2-40B4-BE49-F238E27FC236}">
                <a16:creationId xmlns:a16="http://schemas.microsoft.com/office/drawing/2014/main" id="{FFDA7A2E-C1FB-79C2-33BA-E27875FC04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336" y="3133690"/>
            <a:ext cx="440497" cy="41993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56" name="Arrow: Right 155">
            <a:extLst>
              <a:ext uri="{FF2B5EF4-FFF2-40B4-BE49-F238E27FC236}">
                <a16:creationId xmlns:a16="http://schemas.microsoft.com/office/drawing/2014/main" id="{1EAF4837-E351-14F9-E374-8905C49E2FB6}"/>
              </a:ext>
            </a:extLst>
          </p:cNvPr>
          <p:cNvSpPr/>
          <p:nvPr/>
        </p:nvSpPr>
        <p:spPr>
          <a:xfrm>
            <a:off x="8038491" y="3085770"/>
            <a:ext cx="238605" cy="30480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63E7E5E5-C714-EC64-FE70-3DFB17CE2778}"/>
              </a:ext>
            </a:extLst>
          </p:cNvPr>
          <p:cNvGrpSpPr/>
          <p:nvPr/>
        </p:nvGrpSpPr>
        <p:grpSpPr>
          <a:xfrm>
            <a:off x="8456962" y="2389891"/>
            <a:ext cx="2461031" cy="1295935"/>
            <a:chOff x="2297659" y="5042636"/>
            <a:chExt cx="2461031" cy="1295935"/>
          </a:xfrm>
        </p:grpSpPr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56CE9F86-E42D-9504-4748-EB8591D080A1}"/>
                </a:ext>
              </a:extLst>
            </p:cNvPr>
            <p:cNvSpPr/>
            <p:nvPr/>
          </p:nvSpPr>
          <p:spPr>
            <a:xfrm>
              <a:off x="2297659" y="5116278"/>
              <a:ext cx="2461031" cy="122229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BCB66524-490B-D9A1-E368-75256D5D0362}"/>
                </a:ext>
              </a:extLst>
            </p:cNvPr>
            <p:cNvSpPr txBox="1"/>
            <p:nvPr/>
          </p:nvSpPr>
          <p:spPr>
            <a:xfrm>
              <a:off x="2655247" y="5042636"/>
              <a:ext cx="17857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Dashboard</a:t>
              </a:r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5CB0C324-2B59-42F7-7F06-F649A9315D67}"/>
                </a:ext>
              </a:extLst>
            </p:cNvPr>
            <p:cNvSpPr/>
            <p:nvPr/>
          </p:nvSpPr>
          <p:spPr>
            <a:xfrm>
              <a:off x="2388172" y="5466685"/>
              <a:ext cx="1583198" cy="7889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4F61E202-E31F-28D7-A4B7-DE368376C094}"/>
                </a:ext>
              </a:extLst>
            </p:cNvPr>
            <p:cNvGrpSpPr/>
            <p:nvPr/>
          </p:nvGrpSpPr>
          <p:grpSpPr>
            <a:xfrm>
              <a:off x="2374317" y="5453267"/>
              <a:ext cx="779917" cy="825599"/>
              <a:chOff x="6895849" y="2476363"/>
              <a:chExt cx="779914" cy="825598"/>
            </a:xfrm>
          </p:grpSpPr>
          <p:pic>
            <p:nvPicPr>
              <p:cNvPr id="168" name="Graphic 167" descr="Bar chart with solid fill">
                <a:extLst>
                  <a:ext uri="{FF2B5EF4-FFF2-40B4-BE49-F238E27FC236}">
                    <a16:creationId xmlns:a16="http://schemas.microsoft.com/office/drawing/2014/main" id="{3E6A5566-4E01-4272-9132-3B5264B08E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6909704" y="2698408"/>
                <a:ext cx="764378" cy="603553"/>
              </a:xfrm>
              <a:prstGeom prst="rect">
                <a:avLst/>
              </a:prstGeom>
            </p:spPr>
          </p:pic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D2A2EE70-218F-265B-0D6B-CF677770E450}"/>
                  </a:ext>
                </a:extLst>
              </p:cNvPr>
              <p:cNvSpPr txBox="1"/>
              <p:nvPr/>
            </p:nvSpPr>
            <p:spPr>
              <a:xfrm>
                <a:off x="6895849" y="2476363"/>
                <a:ext cx="779914" cy="2792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700" dirty="0">
                    <a:cs typeface="Times New Roman" panose="02020603050405020304" pitchFamily="18" charset="0"/>
                  </a:rPr>
                  <a:t>View 1</a:t>
                </a:r>
              </a:p>
            </p:txBody>
          </p:sp>
        </p:grpSp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E350E9C3-08A4-AB37-4067-069164D470C7}"/>
                </a:ext>
              </a:extLst>
            </p:cNvPr>
            <p:cNvGrpSpPr/>
            <p:nvPr/>
          </p:nvGrpSpPr>
          <p:grpSpPr>
            <a:xfrm>
              <a:off x="3141830" y="5457667"/>
              <a:ext cx="779917" cy="821199"/>
              <a:chOff x="6894168" y="2480763"/>
              <a:chExt cx="779914" cy="821198"/>
            </a:xfrm>
          </p:grpSpPr>
          <p:pic>
            <p:nvPicPr>
              <p:cNvPr id="166" name="Graphic 165" descr="Bar chart with solid fill">
                <a:extLst>
                  <a:ext uri="{FF2B5EF4-FFF2-40B4-BE49-F238E27FC236}">
                    <a16:creationId xmlns:a16="http://schemas.microsoft.com/office/drawing/2014/main" id="{CEEBEE39-0D39-00CC-70E9-A5D7F444CD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6909704" y="2698408"/>
                <a:ext cx="764378" cy="603553"/>
              </a:xfrm>
              <a:prstGeom prst="rect">
                <a:avLst/>
              </a:prstGeom>
            </p:spPr>
          </p:pic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E3D538DA-B989-51B6-3ED6-AC7BD0F4CAE0}"/>
                  </a:ext>
                </a:extLst>
              </p:cNvPr>
              <p:cNvSpPr txBox="1"/>
              <p:nvPr/>
            </p:nvSpPr>
            <p:spPr>
              <a:xfrm>
                <a:off x="6894168" y="2480763"/>
                <a:ext cx="779914" cy="353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700" dirty="0">
                    <a:cs typeface="Times New Roman" panose="02020603050405020304" pitchFamily="18" charset="0"/>
                  </a:rPr>
                  <a:t>View 2</a:t>
                </a:r>
              </a:p>
            </p:txBody>
          </p:sp>
        </p:grpSp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7D40B90E-AAE1-389E-76FC-3580A1E41911}"/>
                </a:ext>
              </a:extLst>
            </p:cNvPr>
            <p:cNvGrpSpPr/>
            <p:nvPr/>
          </p:nvGrpSpPr>
          <p:grpSpPr>
            <a:xfrm>
              <a:off x="3941979" y="5457667"/>
              <a:ext cx="783049" cy="814395"/>
              <a:chOff x="6891036" y="2487567"/>
              <a:chExt cx="783046" cy="814394"/>
            </a:xfrm>
          </p:grpSpPr>
          <p:pic>
            <p:nvPicPr>
              <p:cNvPr id="164" name="Graphic 163" descr="Bar chart with solid fill">
                <a:extLst>
                  <a:ext uri="{FF2B5EF4-FFF2-40B4-BE49-F238E27FC236}">
                    <a16:creationId xmlns:a16="http://schemas.microsoft.com/office/drawing/2014/main" id="{3D54DF8D-E08B-CB46-09A0-F168B489F2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909704" y="2698408"/>
                <a:ext cx="764378" cy="603553"/>
              </a:xfrm>
              <a:prstGeom prst="rect">
                <a:avLst/>
              </a:prstGeom>
            </p:spPr>
          </p:pic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F4D7A7FA-4F44-D434-85F6-709D0CA07859}"/>
                  </a:ext>
                </a:extLst>
              </p:cNvPr>
              <p:cNvSpPr txBox="1"/>
              <p:nvPr/>
            </p:nvSpPr>
            <p:spPr>
              <a:xfrm>
                <a:off x="6891036" y="2487567"/>
                <a:ext cx="779914" cy="353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700" dirty="0">
                    <a:cs typeface="Times New Roman" panose="02020603050405020304" pitchFamily="18" charset="0"/>
                  </a:rPr>
                  <a:t>View 3</a:t>
                </a:r>
              </a:p>
            </p:txBody>
          </p:sp>
        </p:grpSp>
      </p:grpSp>
      <p:pic>
        <p:nvPicPr>
          <p:cNvPr id="5" name="Graphic 4">
            <a:extLst>
              <a:ext uri="{FF2B5EF4-FFF2-40B4-BE49-F238E27FC236}">
                <a16:creationId xmlns:a16="http://schemas.microsoft.com/office/drawing/2014/main" id="{59E3FA53-361B-3239-F69C-B35ACB00A413}"/>
              </a:ext>
            </a:extLst>
          </p:cNvPr>
          <p:cNvPicPr>
            <a:picLocks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293046" y="2989755"/>
            <a:ext cx="545459" cy="530525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540104C3-D6D6-6299-D601-21D2F690E8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292" y="3143348"/>
            <a:ext cx="440497" cy="41993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2E82C569-7622-7EA5-FF7B-DD45599054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406" y="3133690"/>
            <a:ext cx="440497" cy="41993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69D26D09-1781-BE0F-9820-CF4D6B1EBF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5308" y="3084186"/>
            <a:ext cx="440497" cy="41993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2637351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D4A1BD-25BA-38F8-C1DA-0BFE6B347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6"/>
            <a:ext cx="12192000" cy="94051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VCM Properties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44DFF0-2EE5-62CB-2CFB-372FBA232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AED55-8BFD-4FF1-B543-01F4D238A799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A7AFA28-CA78-A416-F06E-E64C41B91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875" y="1393727"/>
            <a:ext cx="8754471" cy="3228316"/>
          </a:xfrm>
        </p:spPr>
        <p:txBody>
          <a:bodyPr>
            <a:normAutofit/>
          </a:bodyPr>
          <a:lstStyle/>
          <a:p>
            <a:r>
              <a:rPr lang="en-US" dirty="0"/>
              <a:t>Coherence-Committed</a:t>
            </a:r>
          </a:p>
          <a:p>
            <a:pPr lvl="1"/>
            <a:r>
              <a:rPr lang="en-US" dirty="0"/>
              <a:t>Each read transaction reads the recently committed results</a:t>
            </a:r>
          </a:p>
        </p:txBody>
      </p: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D836D629-478C-4AD2-361F-CF4384D68318}"/>
              </a:ext>
            </a:extLst>
          </p:cNvPr>
          <p:cNvGrpSpPr/>
          <p:nvPr/>
        </p:nvGrpSpPr>
        <p:grpSpPr>
          <a:xfrm>
            <a:off x="2370838" y="4118877"/>
            <a:ext cx="7715971" cy="875998"/>
            <a:chOff x="3466052" y="4170538"/>
            <a:chExt cx="7715971" cy="875998"/>
          </a:xfrm>
        </p:grpSpPr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CADE4080-DF75-DA0A-C4B0-9ADE8B1AC75F}"/>
                </a:ext>
              </a:extLst>
            </p:cNvPr>
            <p:cNvSpPr/>
            <p:nvPr/>
          </p:nvSpPr>
          <p:spPr>
            <a:xfrm>
              <a:off x="4739906" y="4696534"/>
              <a:ext cx="1356094" cy="3298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solidFill>
                    <a:schemeClr val="tx1"/>
                  </a:solidFill>
                </a:rPr>
                <a:t>View 1-2</a:t>
              </a:r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18EB5FFC-CB63-0D30-777F-7F45E7F91D45}"/>
                </a:ext>
              </a:extLst>
            </p:cNvPr>
            <p:cNvSpPr/>
            <p:nvPr/>
          </p:nvSpPr>
          <p:spPr>
            <a:xfrm>
              <a:off x="6487144" y="4688422"/>
              <a:ext cx="1356094" cy="3298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solidFill>
                    <a:schemeClr val="tx1"/>
                  </a:solidFill>
                </a:rPr>
                <a:t>View 1-2</a:t>
              </a: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CEF64686-6BBB-BC23-E2C5-9FD12BC0E7C3}"/>
                </a:ext>
              </a:extLst>
            </p:cNvPr>
            <p:cNvSpPr/>
            <p:nvPr/>
          </p:nvSpPr>
          <p:spPr>
            <a:xfrm>
              <a:off x="9825929" y="4688422"/>
              <a:ext cx="1356094" cy="3298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solidFill>
                    <a:schemeClr val="tx1"/>
                  </a:solidFill>
                </a:rPr>
                <a:t>View 1-2</a:t>
              </a:r>
            </a:p>
          </p:txBody>
        </p:sp>
        <p:cxnSp>
          <p:nvCxnSpPr>
            <p:cNvPr id="140" name="Straight Arrow Connector 139">
              <a:extLst>
                <a:ext uri="{FF2B5EF4-FFF2-40B4-BE49-F238E27FC236}">
                  <a16:creationId xmlns:a16="http://schemas.microsoft.com/office/drawing/2014/main" id="{1A9D568B-3DB6-E3FF-CD08-A78E5620B45F}"/>
                </a:ext>
              </a:extLst>
            </p:cNvPr>
            <p:cNvCxnSpPr>
              <a:cxnSpLocks/>
            </p:cNvCxnSpPr>
            <p:nvPr/>
          </p:nvCxnSpPr>
          <p:spPr>
            <a:xfrm>
              <a:off x="3466052" y="4285366"/>
              <a:ext cx="1950177" cy="373220"/>
            </a:xfrm>
            <a:prstGeom prst="straightConnector1">
              <a:avLst/>
            </a:prstGeom>
            <a:ln w="12700">
              <a:prstDash val="lgDash"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1" name="Straight Arrow Connector 140">
              <a:extLst>
                <a:ext uri="{FF2B5EF4-FFF2-40B4-BE49-F238E27FC236}">
                  <a16:creationId xmlns:a16="http://schemas.microsoft.com/office/drawing/2014/main" id="{C532D249-F092-7FB8-B54E-E5103E602CCF}"/>
                </a:ext>
              </a:extLst>
            </p:cNvPr>
            <p:cNvCxnSpPr>
              <a:cxnSpLocks/>
            </p:cNvCxnSpPr>
            <p:nvPr/>
          </p:nvCxnSpPr>
          <p:spPr>
            <a:xfrm>
              <a:off x="3466052" y="4285366"/>
              <a:ext cx="3007432" cy="358038"/>
            </a:xfrm>
            <a:prstGeom prst="straightConnector1">
              <a:avLst/>
            </a:prstGeom>
            <a:ln w="12700">
              <a:prstDash val="lgDash"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2" name="Straight Arrow Connector 141">
              <a:extLst>
                <a:ext uri="{FF2B5EF4-FFF2-40B4-BE49-F238E27FC236}">
                  <a16:creationId xmlns:a16="http://schemas.microsoft.com/office/drawing/2014/main" id="{5AEC60B8-2C08-A7EB-1837-8CA29C4D15FF}"/>
                </a:ext>
              </a:extLst>
            </p:cNvPr>
            <p:cNvCxnSpPr>
              <a:cxnSpLocks/>
            </p:cNvCxnSpPr>
            <p:nvPr/>
          </p:nvCxnSpPr>
          <p:spPr>
            <a:xfrm>
              <a:off x="10503976" y="4170538"/>
              <a:ext cx="1" cy="496026"/>
            </a:xfrm>
            <a:prstGeom prst="straightConnector1">
              <a:avLst/>
            </a:prstGeom>
            <a:ln w="12700">
              <a:prstDash val="lgDash"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3" name="Straight Arrow Connector 142">
              <a:extLst>
                <a:ext uri="{FF2B5EF4-FFF2-40B4-BE49-F238E27FC236}">
                  <a16:creationId xmlns:a16="http://schemas.microsoft.com/office/drawing/2014/main" id="{E5139E7B-ED8E-8ED9-5FF7-D199169AF07F}"/>
                </a:ext>
              </a:extLst>
            </p:cNvPr>
            <p:cNvCxnSpPr>
              <a:cxnSpLocks/>
            </p:cNvCxnSpPr>
            <p:nvPr/>
          </p:nvCxnSpPr>
          <p:spPr>
            <a:xfrm>
              <a:off x="3466052" y="4285366"/>
              <a:ext cx="4729552" cy="357956"/>
            </a:xfrm>
            <a:prstGeom prst="straightConnector1">
              <a:avLst/>
            </a:prstGeom>
            <a:ln w="12700">
              <a:prstDash val="lgDash"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BA627846-3A30-5769-1DF0-0768E0B1E4A3}"/>
                </a:ext>
              </a:extLst>
            </p:cNvPr>
            <p:cNvSpPr/>
            <p:nvPr/>
          </p:nvSpPr>
          <p:spPr>
            <a:xfrm>
              <a:off x="8195604" y="4716685"/>
              <a:ext cx="1356094" cy="3298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solidFill>
                    <a:schemeClr val="tx1"/>
                  </a:solidFill>
                </a:rPr>
                <a:t>View 1-2</a:t>
              </a:r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D9F735C5-C96F-38E5-A379-9434FD79C56A}"/>
              </a:ext>
            </a:extLst>
          </p:cNvPr>
          <p:cNvGrpSpPr/>
          <p:nvPr/>
        </p:nvGrpSpPr>
        <p:grpSpPr>
          <a:xfrm>
            <a:off x="2503246" y="5863795"/>
            <a:ext cx="8003121" cy="400110"/>
            <a:chOff x="731929" y="5185868"/>
            <a:chExt cx="10626467" cy="400110"/>
          </a:xfrm>
        </p:grpSpPr>
        <p:cxnSp>
          <p:nvCxnSpPr>
            <p:cNvPr id="146" name="Straight Arrow Connector 145">
              <a:extLst>
                <a:ext uri="{FF2B5EF4-FFF2-40B4-BE49-F238E27FC236}">
                  <a16:creationId xmlns:a16="http://schemas.microsoft.com/office/drawing/2014/main" id="{97EBFA35-5C2E-36C1-13CB-817F8D75039B}"/>
                </a:ext>
              </a:extLst>
            </p:cNvPr>
            <p:cNvCxnSpPr>
              <a:cxnSpLocks/>
            </p:cNvCxnSpPr>
            <p:nvPr/>
          </p:nvCxnSpPr>
          <p:spPr>
            <a:xfrm>
              <a:off x="833603" y="5222543"/>
              <a:ext cx="10524793" cy="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AA35ADDC-825F-3277-0BAA-BC0409E92AE1}"/>
                </a:ext>
              </a:extLst>
            </p:cNvPr>
            <p:cNvSpPr txBox="1"/>
            <p:nvPr/>
          </p:nvSpPr>
          <p:spPr>
            <a:xfrm>
              <a:off x="731929" y="5185868"/>
              <a:ext cx="11295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Time</a:t>
              </a:r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0BA0F281-AB8D-0CF0-27E0-880EDF06B05B}"/>
              </a:ext>
            </a:extLst>
          </p:cNvPr>
          <p:cNvGrpSpPr/>
          <p:nvPr/>
        </p:nvGrpSpPr>
        <p:grpSpPr>
          <a:xfrm>
            <a:off x="3876447" y="5076369"/>
            <a:ext cx="5984687" cy="704799"/>
            <a:chOff x="4971661" y="5128030"/>
            <a:chExt cx="5984687" cy="704799"/>
          </a:xfrm>
        </p:grpSpPr>
        <p:sp>
          <p:nvSpPr>
            <p:cNvPr id="155" name="Rectangle: Rounded Corners 154">
              <a:extLst>
                <a:ext uri="{FF2B5EF4-FFF2-40B4-BE49-F238E27FC236}">
                  <a16:creationId xmlns:a16="http://schemas.microsoft.com/office/drawing/2014/main" id="{FB9B9003-188D-11C6-883C-9D82C99FC5DC}"/>
                </a:ext>
              </a:extLst>
            </p:cNvPr>
            <p:cNvSpPr/>
            <p:nvPr/>
          </p:nvSpPr>
          <p:spPr>
            <a:xfrm>
              <a:off x="10051605" y="5520387"/>
              <a:ext cx="904743" cy="30534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View 2</a:t>
              </a:r>
            </a:p>
          </p:txBody>
        </p:sp>
        <p:sp>
          <p:nvSpPr>
            <p:cNvPr id="156" name="Rectangle: Rounded Corners 155">
              <a:extLst>
                <a:ext uri="{FF2B5EF4-FFF2-40B4-BE49-F238E27FC236}">
                  <a16:creationId xmlns:a16="http://schemas.microsoft.com/office/drawing/2014/main" id="{FB36D0A1-198A-A165-FA4D-36E7F72AD5FE}"/>
                </a:ext>
              </a:extLst>
            </p:cNvPr>
            <p:cNvSpPr/>
            <p:nvPr/>
          </p:nvSpPr>
          <p:spPr>
            <a:xfrm>
              <a:off x="10051604" y="5128030"/>
              <a:ext cx="904743" cy="30534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View 1</a:t>
              </a:r>
            </a:p>
          </p:txBody>
        </p:sp>
        <p:sp>
          <p:nvSpPr>
            <p:cNvPr id="160" name="Rectangle: Rounded Corners 159">
              <a:extLst>
                <a:ext uri="{FF2B5EF4-FFF2-40B4-BE49-F238E27FC236}">
                  <a16:creationId xmlns:a16="http://schemas.microsoft.com/office/drawing/2014/main" id="{31D422E4-A35F-BA34-CBD6-8DE7CC96FD0F}"/>
                </a:ext>
              </a:extLst>
            </p:cNvPr>
            <p:cNvSpPr/>
            <p:nvPr/>
          </p:nvSpPr>
          <p:spPr>
            <a:xfrm>
              <a:off x="4971661" y="5132907"/>
              <a:ext cx="904743" cy="30534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View 1</a:t>
              </a:r>
            </a:p>
          </p:txBody>
        </p:sp>
        <p:sp>
          <p:nvSpPr>
            <p:cNvPr id="161" name="Rectangle: Rounded Corners 160">
              <a:extLst>
                <a:ext uri="{FF2B5EF4-FFF2-40B4-BE49-F238E27FC236}">
                  <a16:creationId xmlns:a16="http://schemas.microsoft.com/office/drawing/2014/main" id="{6783511E-537E-ABFA-2B02-1BAC7476E9EF}"/>
                </a:ext>
              </a:extLst>
            </p:cNvPr>
            <p:cNvSpPr/>
            <p:nvPr/>
          </p:nvSpPr>
          <p:spPr>
            <a:xfrm>
              <a:off x="4971661" y="5525388"/>
              <a:ext cx="904743" cy="30534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View 2</a:t>
              </a:r>
            </a:p>
          </p:txBody>
        </p:sp>
        <p:sp>
          <p:nvSpPr>
            <p:cNvPr id="162" name="Rectangle: Rounded Corners 161">
              <a:extLst>
                <a:ext uri="{FF2B5EF4-FFF2-40B4-BE49-F238E27FC236}">
                  <a16:creationId xmlns:a16="http://schemas.microsoft.com/office/drawing/2014/main" id="{132E44E0-FDAF-5A6F-7B1D-AAB796273363}"/>
                </a:ext>
              </a:extLst>
            </p:cNvPr>
            <p:cNvSpPr/>
            <p:nvPr/>
          </p:nvSpPr>
          <p:spPr>
            <a:xfrm>
              <a:off x="6775440" y="5132907"/>
              <a:ext cx="904743" cy="30534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View 1</a:t>
              </a:r>
            </a:p>
          </p:txBody>
        </p:sp>
        <p:sp>
          <p:nvSpPr>
            <p:cNvPr id="163" name="Rectangle: Rounded Corners 162">
              <a:extLst>
                <a:ext uri="{FF2B5EF4-FFF2-40B4-BE49-F238E27FC236}">
                  <a16:creationId xmlns:a16="http://schemas.microsoft.com/office/drawing/2014/main" id="{F6E38F28-4514-846E-0C8E-2BC7E7DED8DD}"/>
                </a:ext>
              </a:extLst>
            </p:cNvPr>
            <p:cNvSpPr/>
            <p:nvPr/>
          </p:nvSpPr>
          <p:spPr>
            <a:xfrm>
              <a:off x="6775440" y="5525388"/>
              <a:ext cx="904743" cy="30534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View 2</a:t>
              </a:r>
            </a:p>
          </p:txBody>
        </p:sp>
        <p:sp>
          <p:nvSpPr>
            <p:cNvPr id="164" name="Rectangle: Rounded Corners 163">
              <a:extLst>
                <a:ext uri="{FF2B5EF4-FFF2-40B4-BE49-F238E27FC236}">
                  <a16:creationId xmlns:a16="http://schemas.microsoft.com/office/drawing/2014/main" id="{7FA81FE8-A31C-37C1-BF8E-FC57447BEC35}"/>
                </a:ext>
              </a:extLst>
            </p:cNvPr>
            <p:cNvSpPr/>
            <p:nvPr/>
          </p:nvSpPr>
          <p:spPr>
            <a:xfrm>
              <a:off x="8475008" y="5135008"/>
              <a:ext cx="904743" cy="30534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View 1</a:t>
              </a:r>
            </a:p>
          </p:txBody>
        </p:sp>
        <p:sp>
          <p:nvSpPr>
            <p:cNvPr id="165" name="Rectangle: Rounded Corners 164">
              <a:extLst>
                <a:ext uri="{FF2B5EF4-FFF2-40B4-BE49-F238E27FC236}">
                  <a16:creationId xmlns:a16="http://schemas.microsoft.com/office/drawing/2014/main" id="{F6DD9112-F158-AC1A-3E0C-50BB06782023}"/>
                </a:ext>
              </a:extLst>
            </p:cNvPr>
            <p:cNvSpPr/>
            <p:nvPr/>
          </p:nvSpPr>
          <p:spPr>
            <a:xfrm>
              <a:off x="8475008" y="5527489"/>
              <a:ext cx="904743" cy="30534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View 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42B3C9E-033F-9236-BD76-63A124924C00}"/>
              </a:ext>
            </a:extLst>
          </p:cNvPr>
          <p:cNvSpPr txBox="1"/>
          <p:nvPr/>
        </p:nvSpPr>
        <p:spPr>
          <a:xfrm>
            <a:off x="1694834" y="4630538"/>
            <a:ext cx="1914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Read Transactions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1E414B-E654-F669-A2AE-560F61DEB0F0}"/>
              </a:ext>
            </a:extLst>
          </p:cNvPr>
          <p:cNvSpPr txBox="1"/>
          <p:nvPr/>
        </p:nvSpPr>
        <p:spPr>
          <a:xfrm>
            <a:off x="2644000" y="5197043"/>
            <a:ext cx="904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Results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1921F6A-519D-D744-B281-91913BE5A8D0}"/>
              </a:ext>
            </a:extLst>
          </p:cNvPr>
          <p:cNvGrpSpPr/>
          <p:nvPr/>
        </p:nvGrpSpPr>
        <p:grpSpPr>
          <a:xfrm>
            <a:off x="1653115" y="2333820"/>
            <a:ext cx="1544132" cy="1933284"/>
            <a:chOff x="470094" y="2284269"/>
            <a:chExt cx="1544132" cy="193328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9603DE-5D65-AFBE-114E-5C905503A7A6}"/>
                </a:ext>
              </a:extLst>
            </p:cNvPr>
            <p:cNvSpPr/>
            <p:nvPr/>
          </p:nvSpPr>
          <p:spPr>
            <a:xfrm>
              <a:off x="523137" y="2314184"/>
              <a:ext cx="1409544" cy="19033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9FB1B9D-6C30-27CD-8A95-729E7C3113FD}"/>
                </a:ext>
              </a:extLst>
            </p:cNvPr>
            <p:cNvSpPr txBox="1"/>
            <p:nvPr/>
          </p:nvSpPr>
          <p:spPr>
            <a:xfrm>
              <a:off x="470094" y="2284269"/>
              <a:ext cx="1544132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200" dirty="0"/>
                <a:t>Old Results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5ED384A2-6E7C-2E2A-43BB-B5DF142AADA1}"/>
                </a:ext>
              </a:extLst>
            </p:cNvPr>
            <p:cNvSpPr/>
            <p:nvPr/>
          </p:nvSpPr>
          <p:spPr>
            <a:xfrm>
              <a:off x="676770" y="2715537"/>
              <a:ext cx="1096195" cy="139722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CBD20EC7-B9CC-9854-44D7-59D384E9740E}"/>
                </a:ext>
              </a:extLst>
            </p:cNvPr>
            <p:cNvSpPr/>
            <p:nvPr/>
          </p:nvSpPr>
          <p:spPr>
            <a:xfrm>
              <a:off x="753775" y="2998463"/>
              <a:ext cx="904743" cy="30534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View 1</a:t>
              </a:r>
            </a:p>
          </p:txBody>
        </p:sp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E769B3AD-6BA1-A892-2D64-42EC155897FA}"/>
                </a:ext>
              </a:extLst>
            </p:cNvPr>
            <p:cNvSpPr/>
            <p:nvPr/>
          </p:nvSpPr>
          <p:spPr>
            <a:xfrm>
              <a:off x="753775" y="3376477"/>
              <a:ext cx="904743" cy="30534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View 2</a:t>
              </a:r>
            </a:p>
          </p:txBody>
        </p:sp>
        <p:sp>
          <p:nvSpPr>
            <p:cNvPr id="128" name="Rectangle: Rounded Corners 127">
              <a:extLst>
                <a:ext uri="{FF2B5EF4-FFF2-40B4-BE49-F238E27FC236}">
                  <a16:creationId xmlns:a16="http://schemas.microsoft.com/office/drawing/2014/main" id="{165C50A0-3620-1602-C7BC-C304E2B7AFA8}"/>
                </a:ext>
              </a:extLst>
            </p:cNvPr>
            <p:cNvSpPr/>
            <p:nvPr/>
          </p:nvSpPr>
          <p:spPr>
            <a:xfrm>
              <a:off x="753774" y="3722329"/>
              <a:ext cx="904743" cy="30534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View 3</a:t>
              </a: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D8DA72FB-E962-4961-71AE-6A069018D8DC}"/>
                </a:ext>
              </a:extLst>
            </p:cNvPr>
            <p:cNvSpPr txBox="1"/>
            <p:nvPr/>
          </p:nvSpPr>
          <p:spPr>
            <a:xfrm>
              <a:off x="647601" y="2683497"/>
              <a:ext cx="114992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Committed</a:t>
              </a:r>
            </a:p>
          </p:txBody>
        </p:sp>
      </p:grpSp>
      <p:sp>
        <p:nvSpPr>
          <p:cNvPr id="130" name="Arrow: Right 129">
            <a:extLst>
              <a:ext uri="{FF2B5EF4-FFF2-40B4-BE49-F238E27FC236}">
                <a16:creationId xmlns:a16="http://schemas.microsoft.com/office/drawing/2014/main" id="{0301D452-E337-B887-83F4-94435872975D}"/>
              </a:ext>
            </a:extLst>
          </p:cNvPr>
          <p:cNvSpPr/>
          <p:nvPr/>
        </p:nvSpPr>
        <p:spPr>
          <a:xfrm>
            <a:off x="3206656" y="3169148"/>
            <a:ext cx="238605" cy="30480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F796F785-9CAC-0166-BBB8-ACF90A3520F1}"/>
              </a:ext>
            </a:extLst>
          </p:cNvPr>
          <p:cNvGrpSpPr/>
          <p:nvPr/>
        </p:nvGrpSpPr>
        <p:grpSpPr>
          <a:xfrm>
            <a:off x="3498157" y="2245113"/>
            <a:ext cx="6651860" cy="2011936"/>
            <a:chOff x="3635140" y="2287726"/>
            <a:chExt cx="6651860" cy="2011936"/>
          </a:xfrm>
        </p:grpSpPr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59D7A34E-CFC9-29AE-5DD1-FCD6930384B6}"/>
                </a:ext>
              </a:extLst>
            </p:cNvPr>
            <p:cNvSpPr/>
            <p:nvPr/>
          </p:nvSpPr>
          <p:spPr>
            <a:xfrm>
              <a:off x="3635141" y="2326006"/>
              <a:ext cx="6651859" cy="1973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5E05D6C6-DA64-9323-DCB8-E52AF4052354}"/>
                </a:ext>
              </a:extLst>
            </p:cNvPr>
            <p:cNvSpPr txBox="1"/>
            <p:nvPr/>
          </p:nvSpPr>
          <p:spPr>
            <a:xfrm>
              <a:off x="3635140" y="2287726"/>
              <a:ext cx="6651859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200" dirty="0"/>
                <a:t>New Results</a:t>
              </a:r>
            </a:p>
          </p:txBody>
        </p:sp>
        <p:sp>
          <p:nvSpPr>
            <p:cNvPr id="134" name="Arrow: Right 133">
              <a:extLst>
                <a:ext uri="{FF2B5EF4-FFF2-40B4-BE49-F238E27FC236}">
                  <a16:creationId xmlns:a16="http://schemas.microsoft.com/office/drawing/2014/main" id="{8411EF50-27E8-DDA2-CC41-AEEF29F11196}"/>
                </a:ext>
              </a:extLst>
            </p:cNvPr>
            <p:cNvSpPr/>
            <p:nvPr/>
          </p:nvSpPr>
          <p:spPr>
            <a:xfrm>
              <a:off x="5171032" y="3219891"/>
              <a:ext cx="238605" cy="304800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B792B500-C3E0-D75C-8245-FA08D82F93C3}"/>
                </a:ext>
              </a:extLst>
            </p:cNvPr>
            <p:cNvGrpSpPr/>
            <p:nvPr/>
          </p:nvGrpSpPr>
          <p:grpSpPr>
            <a:xfrm>
              <a:off x="3757546" y="2700098"/>
              <a:ext cx="1341586" cy="1455874"/>
              <a:chOff x="1403305" y="4501772"/>
              <a:chExt cx="1341586" cy="1455874"/>
            </a:xfrm>
          </p:grpSpPr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4F80A2E5-3C4E-5C35-D974-381CDC81EE0B}"/>
                  </a:ext>
                </a:extLst>
              </p:cNvPr>
              <p:cNvSpPr/>
              <p:nvPr/>
            </p:nvSpPr>
            <p:spPr>
              <a:xfrm>
                <a:off x="1403305" y="4523412"/>
                <a:ext cx="1291081" cy="143423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4" name="Rectangle: Rounded Corners 183">
                <a:extLst>
                  <a:ext uri="{FF2B5EF4-FFF2-40B4-BE49-F238E27FC236}">
                    <a16:creationId xmlns:a16="http://schemas.microsoft.com/office/drawing/2014/main" id="{C548FB62-AC63-909A-33A3-E7C7A6FEA31D}"/>
                  </a:ext>
                </a:extLst>
              </p:cNvPr>
              <p:cNvSpPr/>
              <p:nvPr/>
            </p:nvSpPr>
            <p:spPr>
              <a:xfrm>
                <a:off x="1590038" y="4821992"/>
                <a:ext cx="904743" cy="30534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C00000"/>
                    </a:solidFill>
                  </a:rPr>
                  <a:t>View 1</a:t>
                </a:r>
              </a:p>
            </p:txBody>
          </p:sp>
          <p:sp>
            <p:nvSpPr>
              <p:cNvPr id="185" name="Rectangle: Rounded Corners 184">
                <a:extLst>
                  <a:ext uri="{FF2B5EF4-FFF2-40B4-BE49-F238E27FC236}">
                    <a16:creationId xmlns:a16="http://schemas.microsoft.com/office/drawing/2014/main" id="{626FE80D-3A8A-DA69-9ED1-8B4C53625005}"/>
                  </a:ext>
                </a:extLst>
              </p:cNvPr>
              <p:cNvSpPr/>
              <p:nvPr/>
            </p:nvSpPr>
            <p:spPr>
              <a:xfrm>
                <a:off x="1590038" y="5200006"/>
                <a:ext cx="904743" cy="30534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C00000"/>
                    </a:solidFill>
                  </a:rPr>
                  <a:t>View 2</a:t>
                </a:r>
              </a:p>
            </p:txBody>
          </p:sp>
          <p:sp>
            <p:nvSpPr>
              <p:cNvPr id="186" name="Rectangle: Rounded Corners 185">
                <a:extLst>
                  <a:ext uri="{FF2B5EF4-FFF2-40B4-BE49-F238E27FC236}">
                    <a16:creationId xmlns:a16="http://schemas.microsoft.com/office/drawing/2014/main" id="{4D5ED8C5-21A9-73E0-6E95-3B093172F92D}"/>
                  </a:ext>
                </a:extLst>
              </p:cNvPr>
              <p:cNvSpPr/>
              <p:nvPr/>
            </p:nvSpPr>
            <p:spPr>
              <a:xfrm>
                <a:off x="1596473" y="5590081"/>
                <a:ext cx="904743" cy="30534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C00000"/>
                    </a:solidFill>
                  </a:rPr>
                  <a:t>View 3</a:t>
                </a:r>
              </a:p>
            </p:txBody>
          </p:sp>
          <p:sp>
            <p:nvSpPr>
              <p:cNvPr id="187" name="TextBox 186">
                <a:extLst>
                  <a:ext uri="{FF2B5EF4-FFF2-40B4-BE49-F238E27FC236}">
                    <a16:creationId xmlns:a16="http://schemas.microsoft.com/office/drawing/2014/main" id="{08E23956-F1A6-CA78-2483-AA1ED3E65563}"/>
                  </a:ext>
                </a:extLst>
              </p:cNvPr>
              <p:cNvSpPr txBox="1"/>
              <p:nvPr/>
            </p:nvSpPr>
            <p:spPr>
              <a:xfrm>
                <a:off x="1403305" y="4501772"/>
                <a:ext cx="134158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Uncommitted</a:t>
                </a:r>
              </a:p>
            </p:txBody>
          </p:sp>
        </p:grpSp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5A364358-C72F-3000-3C3F-2B0703C9AC1A}"/>
                </a:ext>
              </a:extLst>
            </p:cNvPr>
            <p:cNvGrpSpPr/>
            <p:nvPr/>
          </p:nvGrpSpPr>
          <p:grpSpPr>
            <a:xfrm>
              <a:off x="5454334" y="2700098"/>
              <a:ext cx="1341586" cy="1455874"/>
              <a:chOff x="1403305" y="4501772"/>
              <a:chExt cx="1341586" cy="1455874"/>
            </a:xfrm>
          </p:grpSpPr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50A1F138-55CB-57D7-C098-F9A3444AF07F}"/>
                  </a:ext>
                </a:extLst>
              </p:cNvPr>
              <p:cNvSpPr/>
              <p:nvPr/>
            </p:nvSpPr>
            <p:spPr>
              <a:xfrm>
                <a:off x="1403305" y="4523412"/>
                <a:ext cx="1291081" cy="143423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9" name="Rectangle: Rounded Corners 178">
                <a:extLst>
                  <a:ext uri="{FF2B5EF4-FFF2-40B4-BE49-F238E27FC236}">
                    <a16:creationId xmlns:a16="http://schemas.microsoft.com/office/drawing/2014/main" id="{81A51344-B8CC-C6A7-8C0F-D7F0E5D38555}"/>
                  </a:ext>
                </a:extLst>
              </p:cNvPr>
              <p:cNvSpPr/>
              <p:nvPr/>
            </p:nvSpPr>
            <p:spPr>
              <a:xfrm>
                <a:off x="1590038" y="4821992"/>
                <a:ext cx="904743" cy="305340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View 1</a:t>
                </a:r>
              </a:p>
            </p:txBody>
          </p:sp>
          <p:sp>
            <p:nvSpPr>
              <p:cNvPr id="180" name="Rectangle: Rounded Corners 179">
                <a:extLst>
                  <a:ext uri="{FF2B5EF4-FFF2-40B4-BE49-F238E27FC236}">
                    <a16:creationId xmlns:a16="http://schemas.microsoft.com/office/drawing/2014/main" id="{45EAD51E-83CD-C9AC-69CF-F67FB12743E8}"/>
                  </a:ext>
                </a:extLst>
              </p:cNvPr>
              <p:cNvSpPr/>
              <p:nvPr/>
            </p:nvSpPr>
            <p:spPr>
              <a:xfrm>
                <a:off x="1590038" y="5200006"/>
                <a:ext cx="904743" cy="30534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C00000"/>
                    </a:solidFill>
                  </a:rPr>
                  <a:t>View 2</a:t>
                </a:r>
              </a:p>
            </p:txBody>
          </p:sp>
          <p:sp>
            <p:nvSpPr>
              <p:cNvPr id="181" name="Rectangle: Rounded Corners 180">
                <a:extLst>
                  <a:ext uri="{FF2B5EF4-FFF2-40B4-BE49-F238E27FC236}">
                    <a16:creationId xmlns:a16="http://schemas.microsoft.com/office/drawing/2014/main" id="{CCFD571C-2EB3-8408-CDE1-0122DA78F05E}"/>
                  </a:ext>
                </a:extLst>
              </p:cNvPr>
              <p:cNvSpPr/>
              <p:nvPr/>
            </p:nvSpPr>
            <p:spPr>
              <a:xfrm>
                <a:off x="1596473" y="5590081"/>
                <a:ext cx="904743" cy="30534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C00000"/>
                    </a:solidFill>
                  </a:rPr>
                  <a:t>View 3</a:t>
                </a:r>
              </a:p>
            </p:txBody>
          </p:sp>
          <p:sp>
            <p:nvSpPr>
              <p:cNvPr id="182" name="TextBox 181">
                <a:extLst>
                  <a:ext uri="{FF2B5EF4-FFF2-40B4-BE49-F238E27FC236}">
                    <a16:creationId xmlns:a16="http://schemas.microsoft.com/office/drawing/2014/main" id="{90336F21-4F66-6E03-D69D-D3E8F89DED75}"/>
                  </a:ext>
                </a:extLst>
              </p:cNvPr>
              <p:cNvSpPr txBox="1"/>
              <p:nvPr/>
            </p:nvSpPr>
            <p:spPr>
              <a:xfrm>
                <a:off x="1403305" y="4501772"/>
                <a:ext cx="134158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Uncommitted</a:t>
                </a:r>
              </a:p>
            </p:txBody>
          </p:sp>
        </p:grp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FC580FEC-2444-0BCF-AA78-38E3B27BDD08}"/>
                </a:ext>
              </a:extLst>
            </p:cNvPr>
            <p:cNvGrpSpPr/>
            <p:nvPr/>
          </p:nvGrpSpPr>
          <p:grpSpPr>
            <a:xfrm>
              <a:off x="7156089" y="2721738"/>
              <a:ext cx="1341586" cy="1455874"/>
              <a:chOff x="1403305" y="4501772"/>
              <a:chExt cx="1341586" cy="1455874"/>
            </a:xfrm>
          </p:grpSpPr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39617779-5664-E6B3-9A06-ECCA628DF763}"/>
                  </a:ext>
                </a:extLst>
              </p:cNvPr>
              <p:cNvSpPr/>
              <p:nvPr/>
            </p:nvSpPr>
            <p:spPr>
              <a:xfrm>
                <a:off x="1403305" y="4523412"/>
                <a:ext cx="1291081" cy="143423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4" name="Rectangle: Rounded Corners 173">
                <a:extLst>
                  <a:ext uri="{FF2B5EF4-FFF2-40B4-BE49-F238E27FC236}">
                    <a16:creationId xmlns:a16="http://schemas.microsoft.com/office/drawing/2014/main" id="{18D1DEB2-D7CC-AB5C-D4E4-ADA7D1E1AEE3}"/>
                  </a:ext>
                </a:extLst>
              </p:cNvPr>
              <p:cNvSpPr/>
              <p:nvPr/>
            </p:nvSpPr>
            <p:spPr>
              <a:xfrm>
                <a:off x="1590038" y="4821992"/>
                <a:ext cx="904743" cy="305340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View 1</a:t>
                </a:r>
              </a:p>
            </p:txBody>
          </p:sp>
          <p:sp>
            <p:nvSpPr>
              <p:cNvPr id="175" name="Rectangle: Rounded Corners 174">
                <a:extLst>
                  <a:ext uri="{FF2B5EF4-FFF2-40B4-BE49-F238E27FC236}">
                    <a16:creationId xmlns:a16="http://schemas.microsoft.com/office/drawing/2014/main" id="{9086B312-A4A3-E28A-7D8F-878A3487B9C7}"/>
                  </a:ext>
                </a:extLst>
              </p:cNvPr>
              <p:cNvSpPr/>
              <p:nvPr/>
            </p:nvSpPr>
            <p:spPr>
              <a:xfrm>
                <a:off x="1590038" y="5200006"/>
                <a:ext cx="904743" cy="305340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View 2</a:t>
                </a:r>
              </a:p>
            </p:txBody>
          </p:sp>
          <p:sp>
            <p:nvSpPr>
              <p:cNvPr id="176" name="Rectangle: Rounded Corners 175">
                <a:extLst>
                  <a:ext uri="{FF2B5EF4-FFF2-40B4-BE49-F238E27FC236}">
                    <a16:creationId xmlns:a16="http://schemas.microsoft.com/office/drawing/2014/main" id="{F30A5C3E-46F7-6CF8-5077-C9269AFA63F9}"/>
                  </a:ext>
                </a:extLst>
              </p:cNvPr>
              <p:cNvSpPr/>
              <p:nvPr/>
            </p:nvSpPr>
            <p:spPr>
              <a:xfrm>
                <a:off x="1596473" y="5590081"/>
                <a:ext cx="904743" cy="30534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C00000"/>
                    </a:solidFill>
                  </a:rPr>
                  <a:t>View 3</a:t>
                </a:r>
              </a:p>
            </p:txBody>
          </p:sp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id="{4D0ACDA9-4C23-3EF8-59CD-90DFEC1DB96F}"/>
                  </a:ext>
                </a:extLst>
              </p:cNvPr>
              <p:cNvSpPr txBox="1"/>
              <p:nvPr/>
            </p:nvSpPr>
            <p:spPr>
              <a:xfrm>
                <a:off x="1403305" y="4501772"/>
                <a:ext cx="134158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Uncommitted</a:t>
                </a:r>
              </a:p>
            </p:txBody>
          </p:sp>
        </p:grp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0CC68FC7-AC38-5151-E705-45B0F5090283}"/>
                </a:ext>
              </a:extLst>
            </p:cNvPr>
            <p:cNvGrpSpPr/>
            <p:nvPr/>
          </p:nvGrpSpPr>
          <p:grpSpPr>
            <a:xfrm>
              <a:off x="8852877" y="2727721"/>
              <a:ext cx="1291081" cy="1455874"/>
              <a:chOff x="1403305" y="4501772"/>
              <a:chExt cx="1291081" cy="1455874"/>
            </a:xfrm>
          </p:grpSpPr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id="{D413C8BC-9671-CA38-0A01-3FDB434488BD}"/>
                  </a:ext>
                </a:extLst>
              </p:cNvPr>
              <p:cNvSpPr/>
              <p:nvPr/>
            </p:nvSpPr>
            <p:spPr>
              <a:xfrm>
                <a:off x="1403305" y="4523412"/>
                <a:ext cx="1291081" cy="143423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9" name="Rectangle: Rounded Corners 168">
                <a:extLst>
                  <a:ext uri="{FF2B5EF4-FFF2-40B4-BE49-F238E27FC236}">
                    <a16:creationId xmlns:a16="http://schemas.microsoft.com/office/drawing/2014/main" id="{7127E945-9518-2E9A-C5E5-0CD5E5919092}"/>
                  </a:ext>
                </a:extLst>
              </p:cNvPr>
              <p:cNvSpPr/>
              <p:nvPr/>
            </p:nvSpPr>
            <p:spPr>
              <a:xfrm>
                <a:off x="1590038" y="4821992"/>
                <a:ext cx="904743" cy="305340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View 1</a:t>
                </a:r>
              </a:p>
            </p:txBody>
          </p:sp>
          <p:sp>
            <p:nvSpPr>
              <p:cNvPr id="170" name="Rectangle: Rounded Corners 169">
                <a:extLst>
                  <a:ext uri="{FF2B5EF4-FFF2-40B4-BE49-F238E27FC236}">
                    <a16:creationId xmlns:a16="http://schemas.microsoft.com/office/drawing/2014/main" id="{CEF78A70-1F85-1C33-0384-F0ED0B09C72E}"/>
                  </a:ext>
                </a:extLst>
              </p:cNvPr>
              <p:cNvSpPr/>
              <p:nvPr/>
            </p:nvSpPr>
            <p:spPr>
              <a:xfrm>
                <a:off x="1590038" y="5200006"/>
                <a:ext cx="904743" cy="305340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View 2</a:t>
                </a:r>
              </a:p>
            </p:txBody>
          </p:sp>
          <p:sp>
            <p:nvSpPr>
              <p:cNvPr id="171" name="Rectangle: Rounded Corners 170">
                <a:extLst>
                  <a:ext uri="{FF2B5EF4-FFF2-40B4-BE49-F238E27FC236}">
                    <a16:creationId xmlns:a16="http://schemas.microsoft.com/office/drawing/2014/main" id="{286FA4CC-BA92-82DF-6AB1-5FEF4781AE32}"/>
                  </a:ext>
                </a:extLst>
              </p:cNvPr>
              <p:cNvSpPr/>
              <p:nvPr/>
            </p:nvSpPr>
            <p:spPr>
              <a:xfrm>
                <a:off x="1596473" y="5590081"/>
                <a:ext cx="904743" cy="305341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View 3</a:t>
                </a:r>
              </a:p>
            </p:txBody>
          </p:sp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24A0ADD4-37D3-2D7C-E14B-BDE5407AF42A}"/>
                  </a:ext>
                </a:extLst>
              </p:cNvPr>
              <p:cNvSpPr txBox="1"/>
              <p:nvPr/>
            </p:nvSpPr>
            <p:spPr>
              <a:xfrm>
                <a:off x="1403305" y="4501772"/>
                <a:ext cx="129108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Committed</a:t>
                </a:r>
              </a:p>
            </p:txBody>
          </p:sp>
        </p:grpSp>
        <p:sp>
          <p:nvSpPr>
            <p:cNvPr id="150" name="Arrow: Right 149">
              <a:extLst>
                <a:ext uri="{FF2B5EF4-FFF2-40B4-BE49-F238E27FC236}">
                  <a16:creationId xmlns:a16="http://schemas.microsoft.com/office/drawing/2014/main" id="{5A93DB03-1707-EBED-B464-1B8194610785}"/>
                </a:ext>
              </a:extLst>
            </p:cNvPr>
            <p:cNvSpPr/>
            <p:nvPr/>
          </p:nvSpPr>
          <p:spPr>
            <a:xfrm>
              <a:off x="6841766" y="3255665"/>
              <a:ext cx="238605" cy="304800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Arrow: Right 150">
              <a:extLst>
                <a:ext uri="{FF2B5EF4-FFF2-40B4-BE49-F238E27FC236}">
                  <a16:creationId xmlns:a16="http://schemas.microsoft.com/office/drawing/2014/main" id="{B0A2C079-7DCA-9E96-73D6-87A8AB4CDCA9}"/>
                </a:ext>
              </a:extLst>
            </p:cNvPr>
            <p:cNvSpPr/>
            <p:nvPr/>
          </p:nvSpPr>
          <p:spPr>
            <a:xfrm>
              <a:off x="8540745" y="3298136"/>
              <a:ext cx="238605" cy="304800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2" name="Picture 151" descr="Icon&#10;&#10;Description automatically generated">
              <a:extLst>
                <a:ext uri="{FF2B5EF4-FFF2-40B4-BE49-F238E27FC236}">
                  <a16:creationId xmlns:a16="http://schemas.microsoft.com/office/drawing/2014/main" id="{CA31AAD2-DEE5-2D14-0B32-8EEFF26D04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3439" y="3053254"/>
              <a:ext cx="251165" cy="239443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53" name="Picture 152" descr="Icon&#10;&#10;Description automatically generated">
              <a:extLst>
                <a:ext uri="{FF2B5EF4-FFF2-40B4-BE49-F238E27FC236}">
                  <a16:creationId xmlns:a16="http://schemas.microsoft.com/office/drawing/2014/main" id="{25FC84BC-165A-C8DC-542F-69D534D84F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6946" y="3432086"/>
              <a:ext cx="251165" cy="239443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54" name="Picture 153" descr="Icon&#10;&#10;Description automatically generated">
              <a:extLst>
                <a:ext uri="{FF2B5EF4-FFF2-40B4-BE49-F238E27FC236}">
                  <a16:creationId xmlns:a16="http://schemas.microsoft.com/office/drawing/2014/main" id="{36DF935D-3D68-3717-FC89-AAFC31E67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3082" y="3829745"/>
              <a:ext cx="251165" cy="239443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57" name="Picture 156" descr="Icon&#10;&#10;Description automatically generated">
              <a:extLst>
                <a:ext uri="{FF2B5EF4-FFF2-40B4-BE49-F238E27FC236}">
                  <a16:creationId xmlns:a16="http://schemas.microsoft.com/office/drawing/2014/main" id="{F5706CAD-2A49-9F9C-3897-ADB1E1E49B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8307" y="3437271"/>
              <a:ext cx="251165" cy="239443"/>
            </a:xfrm>
            <a:prstGeom prst="rect">
              <a:avLst/>
            </a:prstGeom>
          </p:spPr>
        </p:pic>
        <p:pic>
          <p:nvPicPr>
            <p:cNvPr id="158" name="Picture 157" descr="Icon&#10;&#10;Description automatically generated">
              <a:extLst>
                <a:ext uri="{FF2B5EF4-FFF2-40B4-BE49-F238E27FC236}">
                  <a16:creationId xmlns:a16="http://schemas.microsoft.com/office/drawing/2014/main" id="{5102173F-93FF-6A3D-8A50-3E493A13B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4443" y="3834930"/>
              <a:ext cx="251165" cy="239443"/>
            </a:xfrm>
            <a:prstGeom prst="rect">
              <a:avLst/>
            </a:prstGeom>
          </p:spPr>
        </p:pic>
        <p:pic>
          <p:nvPicPr>
            <p:cNvPr id="159" name="Picture 158" descr="Icon&#10;&#10;Description automatically generated">
              <a:extLst>
                <a:ext uri="{FF2B5EF4-FFF2-40B4-BE49-F238E27FC236}">
                  <a16:creationId xmlns:a16="http://schemas.microsoft.com/office/drawing/2014/main" id="{15654648-A0A9-CF29-6BFD-821049C04D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7051" y="3841654"/>
              <a:ext cx="251165" cy="2394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5801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A34287-57EA-9342-3A7C-93894DC02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6"/>
            <a:ext cx="12192000" cy="935961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Every Visual Interface Needs to Refresh Visualizations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D4ED30-9213-46FD-0140-CD048F5B2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AED55-8BFD-4FF1-B543-01F4D238A799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9" name="Graphic 8" descr="Database with solid fill">
            <a:extLst>
              <a:ext uri="{FF2B5EF4-FFF2-40B4-BE49-F238E27FC236}">
                <a16:creationId xmlns:a16="http://schemas.microsoft.com/office/drawing/2014/main" id="{D979133E-BB56-DF3B-CB93-3AA86F9950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96907" y="4731550"/>
            <a:ext cx="565138" cy="56513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504ACD-9F3E-F20F-0AD4-F3EA83DC1000}"/>
              </a:ext>
            </a:extLst>
          </p:cNvPr>
          <p:cNvSpPr txBox="1"/>
          <p:nvPr/>
        </p:nvSpPr>
        <p:spPr>
          <a:xfrm>
            <a:off x="4527737" y="4826370"/>
            <a:ext cx="1102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New Data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BCB6DCA-2F07-4D91-EEAA-246029DD743C}"/>
              </a:ext>
            </a:extLst>
          </p:cNvPr>
          <p:cNvCxnSpPr>
            <a:cxnSpLocks/>
            <a:stCxn id="10" idx="3"/>
            <a:endCxn id="9" idx="1"/>
          </p:cNvCxnSpPr>
          <p:nvPr/>
        </p:nvCxnSpPr>
        <p:spPr>
          <a:xfrm>
            <a:off x="5629962" y="5011036"/>
            <a:ext cx="266945" cy="3083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C89DA06-CEDE-1C87-ED06-AAAACCFF19D1}"/>
              </a:ext>
            </a:extLst>
          </p:cNvPr>
          <p:cNvCxnSpPr>
            <a:cxnSpLocks/>
          </p:cNvCxnSpPr>
          <p:nvPr/>
        </p:nvCxnSpPr>
        <p:spPr>
          <a:xfrm flipV="1">
            <a:off x="6258650" y="4445622"/>
            <a:ext cx="0" cy="290098"/>
          </a:xfrm>
          <a:prstGeom prst="straightConnector1">
            <a:avLst/>
          </a:prstGeom>
          <a:ln w="12700">
            <a:solidFill>
              <a:schemeClr val="tx1"/>
            </a:solidFill>
            <a:headEnd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172BCA1-92EC-FF0E-8FED-5366C726F59F}"/>
              </a:ext>
            </a:extLst>
          </p:cNvPr>
          <p:cNvCxnSpPr>
            <a:cxnSpLocks/>
          </p:cNvCxnSpPr>
          <p:nvPr/>
        </p:nvCxnSpPr>
        <p:spPr>
          <a:xfrm>
            <a:off x="6109329" y="4479743"/>
            <a:ext cx="0" cy="301089"/>
          </a:xfrm>
          <a:prstGeom prst="straightConnector1">
            <a:avLst/>
          </a:prstGeom>
          <a:ln w="12700">
            <a:solidFill>
              <a:schemeClr val="tx1"/>
            </a:solidFill>
            <a:headEnd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>
            <a:extLst>
              <a:ext uri="{FF2B5EF4-FFF2-40B4-BE49-F238E27FC236}">
                <a16:creationId xmlns:a16="http://schemas.microsoft.com/office/drawing/2014/main" id="{BCCC5DDA-6EE2-867D-648C-603239072860}"/>
              </a:ext>
            </a:extLst>
          </p:cNvPr>
          <p:cNvGrpSpPr/>
          <p:nvPr/>
        </p:nvGrpSpPr>
        <p:grpSpPr>
          <a:xfrm>
            <a:off x="4562759" y="1776856"/>
            <a:ext cx="2331468" cy="1180717"/>
            <a:chOff x="5553708" y="5089620"/>
            <a:chExt cx="2331468" cy="1180717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43DFA852-B27A-F247-E2B1-08B1744DAFC5}"/>
                </a:ext>
              </a:extLst>
            </p:cNvPr>
            <p:cNvSpPr/>
            <p:nvPr/>
          </p:nvSpPr>
          <p:spPr>
            <a:xfrm>
              <a:off x="5553711" y="5089621"/>
              <a:ext cx="471169" cy="2951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37969474-274B-B444-12B5-237233B2C3DA}"/>
                </a:ext>
              </a:extLst>
            </p:cNvPr>
            <p:cNvSpPr/>
            <p:nvPr/>
          </p:nvSpPr>
          <p:spPr>
            <a:xfrm>
              <a:off x="6024881" y="5089621"/>
              <a:ext cx="471169" cy="2951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01D21572-5B5C-8DCC-4D0F-DF11F59D2582}"/>
                </a:ext>
              </a:extLst>
            </p:cNvPr>
            <p:cNvSpPr/>
            <p:nvPr/>
          </p:nvSpPr>
          <p:spPr>
            <a:xfrm>
              <a:off x="5553711" y="5384800"/>
              <a:ext cx="471170" cy="2951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F197C259-7AB0-F90C-D8E7-BD99EDF0B649}"/>
                </a:ext>
              </a:extLst>
            </p:cNvPr>
            <p:cNvSpPr/>
            <p:nvPr/>
          </p:nvSpPr>
          <p:spPr>
            <a:xfrm>
              <a:off x="5553709" y="5679979"/>
              <a:ext cx="471171" cy="2951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0B7B8804-9891-D095-18B6-F89C613EFAC2}"/>
                </a:ext>
              </a:extLst>
            </p:cNvPr>
            <p:cNvSpPr/>
            <p:nvPr/>
          </p:nvSpPr>
          <p:spPr>
            <a:xfrm>
              <a:off x="6496050" y="5089620"/>
              <a:ext cx="1389126" cy="2951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EB45CD4C-1F19-8435-65E7-227209C51651}"/>
                </a:ext>
              </a:extLst>
            </p:cNvPr>
            <p:cNvSpPr/>
            <p:nvPr/>
          </p:nvSpPr>
          <p:spPr>
            <a:xfrm>
              <a:off x="5553708" y="5975158"/>
              <a:ext cx="471171" cy="2951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207F1BAD-E687-0F80-4CDF-299E49655720}"/>
                </a:ext>
              </a:extLst>
            </p:cNvPr>
            <p:cNvSpPr/>
            <p:nvPr/>
          </p:nvSpPr>
          <p:spPr>
            <a:xfrm>
              <a:off x="6024880" y="5384799"/>
              <a:ext cx="471169" cy="29517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3C4EB81B-1A46-4D0C-C987-66CF0DFA1EB4}"/>
                </a:ext>
              </a:extLst>
            </p:cNvPr>
            <p:cNvSpPr/>
            <p:nvPr/>
          </p:nvSpPr>
          <p:spPr>
            <a:xfrm>
              <a:off x="6024880" y="5679978"/>
              <a:ext cx="471169" cy="29517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F18232FB-83D7-1F17-E3E5-55DDC6E0C5BD}"/>
                </a:ext>
              </a:extLst>
            </p:cNvPr>
            <p:cNvSpPr/>
            <p:nvPr/>
          </p:nvSpPr>
          <p:spPr>
            <a:xfrm>
              <a:off x="6024880" y="5975156"/>
              <a:ext cx="471169" cy="29517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518CFF8B-EF14-AB12-D836-BE211FB899E2}"/>
                </a:ext>
              </a:extLst>
            </p:cNvPr>
            <p:cNvSpPr/>
            <p:nvPr/>
          </p:nvSpPr>
          <p:spPr>
            <a:xfrm>
              <a:off x="6496049" y="5384799"/>
              <a:ext cx="1389127" cy="29517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25623E79-0B08-ABA6-5631-D8F248E4608B}"/>
                </a:ext>
              </a:extLst>
            </p:cNvPr>
            <p:cNvSpPr/>
            <p:nvPr/>
          </p:nvSpPr>
          <p:spPr>
            <a:xfrm>
              <a:off x="6496049" y="5679977"/>
              <a:ext cx="1389127" cy="29517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=SUM(A1:A3)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A3070DE9-98C0-61B2-8AFA-BB697DE548DA}"/>
                </a:ext>
              </a:extLst>
            </p:cNvPr>
            <p:cNvSpPr/>
            <p:nvPr/>
          </p:nvSpPr>
          <p:spPr>
            <a:xfrm>
              <a:off x="6496049" y="5975155"/>
              <a:ext cx="1389127" cy="29517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=SUM(A1:A3)</a:t>
              </a:r>
            </a:p>
          </p:txBody>
        </p:sp>
      </p:grpSp>
      <p:sp>
        <p:nvSpPr>
          <p:cNvPr id="70" name="Arrow: Right 69">
            <a:extLst>
              <a:ext uri="{FF2B5EF4-FFF2-40B4-BE49-F238E27FC236}">
                <a16:creationId xmlns:a16="http://schemas.microsoft.com/office/drawing/2014/main" id="{5056697C-9A46-FBC7-0611-9F7A0F159068}"/>
              </a:ext>
            </a:extLst>
          </p:cNvPr>
          <p:cNvSpPr/>
          <p:nvPr/>
        </p:nvSpPr>
        <p:spPr>
          <a:xfrm>
            <a:off x="7019073" y="2317263"/>
            <a:ext cx="439701" cy="229737"/>
          </a:xfrm>
          <a:prstGeom prst="rightArrow">
            <a:avLst>
              <a:gd name="adj1" fmla="val 50000"/>
              <a:gd name="adj2" fmla="val 71995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F9CDA66-1AA1-AD7D-CD2C-3D758911145A}"/>
              </a:ext>
            </a:extLst>
          </p:cNvPr>
          <p:cNvGrpSpPr/>
          <p:nvPr/>
        </p:nvGrpSpPr>
        <p:grpSpPr>
          <a:xfrm>
            <a:off x="7588290" y="1771895"/>
            <a:ext cx="2331468" cy="1180717"/>
            <a:chOff x="5553708" y="5089620"/>
            <a:chExt cx="2331468" cy="1180717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FD4E35AD-C9AB-941B-F306-AC27E5089362}"/>
                </a:ext>
              </a:extLst>
            </p:cNvPr>
            <p:cNvSpPr/>
            <p:nvPr/>
          </p:nvSpPr>
          <p:spPr>
            <a:xfrm>
              <a:off x="5553711" y="5089621"/>
              <a:ext cx="471169" cy="2951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136AF458-B827-DB78-13A4-AC3D9FDA67F6}"/>
                </a:ext>
              </a:extLst>
            </p:cNvPr>
            <p:cNvSpPr/>
            <p:nvPr/>
          </p:nvSpPr>
          <p:spPr>
            <a:xfrm>
              <a:off x="6024881" y="5089621"/>
              <a:ext cx="471169" cy="2951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0E0B28F2-DDDC-3D04-711C-4DE074FB3592}"/>
                </a:ext>
              </a:extLst>
            </p:cNvPr>
            <p:cNvSpPr/>
            <p:nvPr/>
          </p:nvSpPr>
          <p:spPr>
            <a:xfrm>
              <a:off x="5553711" y="5384800"/>
              <a:ext cx="471170" cy="2951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9352CE48-C93C-42F8-812E-6D83311DF284}"/>
                </a:ext>
              </a:extLst>
            </p:cNvPr>
            <p:cNvSpPr/>
            <p:nvPr/>
          </p:nvSpPr>
          <p:spPr>
            <a:xfrm>
              <a:off x="5553709" y="5679979"/>
              <a:ext cx="471171" cy="2951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21A5ED60-F05D-6605-DE50-7293BA216F9D}"/>
                </a:ext>
              </a:extLst>
            </p:cNvPr>
            <p:cNvSpPr/>
            <p:nvPr/>
          </p:nvSpPr>
          <p:spPr>
            <a:xfrm>
              <a:off x="6496050" y="5089620"/>
              <a:ext cx="1389126" cy="2951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C46B11EE-D5E9-DF8E-82F3-D5B4FAEB99FB}"/>
                </a:ext>
              </a:extLst>
            </p:cNvPr>
            <p:cNvSpPr/>
            <p:nvPr/>
          </p:nvSpPr>
          <p:spPr>
            <a:xfrm>
              <a:off x="5553708" y="5975158"/>
              <a:ext cx="471171" cy="2951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A77DB842-3428-80FB-0FA8-CDD3577787C4}"/>
                </a:ext>
              </a:extLst>
            </p:cNvPr>
            <p:cNvSpPr/>
            <p:nvPr/>
          </p:nvSpPr>
          <p:spPr>
            <a:xfrm>
              <a:off x="6024880" y="5384799"/>
              <a:ext cx="471169" cy="29517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B522EFC2-98D2-D9BC-647C-8928E1862C1D}"/>
                </a:ext>
              </a:extLst>
            </p:cNvPr>
            <p:cNvSpPr/>
            <p:nvPr/>
          </p:nvSpPr>
          <p:spPr>
            <a:xfrm>
              <a:off x="6024880" y="5679978"/>
              <a:ext cx="471169" cy="29517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3DB9D6D4-3325-FB94-99DE-D6D0D4B6B8B5}"/>
                </a:ext>
              </a:extLst>
            </p:cNvPr>
            <p:cNvSpPr/>
            <p:nvPr/>
          </p:nvSpPr>
          <p:spPr>
            <a:xfrm>
              <a:off x="6024880" y="5975156"/>
              <a:ext cx="471169" cy="29517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BC7214CB-DDAF-05FB-38BE-1CCA0B3A25C1}"/>
                </a:ext>
              </a:extLst>
            </p:cNvPr>
            <p:cNvSpPr/>
            <p:nvPr/>
          </p:nvSpPr>
          <p:spPr>
            <a:xfrm>
              <a:off x="6496049" y="5384799"/>
              <a:ext cx="1389127" cy="29517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B2F49B49-1C8B-3765-B6BE-AD7361E6B8A1}"/>
                </a:ext>
              </a:extLst>
            </p:cNvPr>
            <p:cNvSpPr/>
            <p:nvPr/>
          </p:nvSpPr>
          <p:spPr>
            <a:xfrm>
              <a:off x="6496049" y="5679977"/>
              <a:ext cx="1389127" cy="29517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=SUM(A1:A3)</a:t>
              </a: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EDA65D42-82CB-FE57-F011-6B5144026D3F}"/>
                </a:ext>
              </a:extLst>
            </p:cNvPr>
            <p:cNvSpPr/>
            <p:nvPr/>
          </p:nvSpPr>
          <p:spPr>
            <a:xfrm>
              <a:off x="6496049" y="5975155"/>
              <a:ext cx="1389127" cy="29517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=SUM(A1:A3)</a:t>
              </a: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AEEFFE31-9BBC-8FE8-B7C3-DF6E8439E2E6}"/>
              </a:ext>
            </a:extLst>
          </p:cNvPr>
          <p:cNvGrpSpPr/>
          <p:nvPr/>
        </p:nvGrpSpPr>
        <p:grpSpPr>
          <a:xfrm>
            <a:off x="5481570" y="3589581"/>
            <a:ext cx="1202889" cy="811528"/>
            <a:chOff x="4311570" y="2982107"/>
            <a:chExt cx="1466874" cy="934180"/>
          </a:xfrm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DAAE0F90-3AA5-84B7-B834-C593AF7D0285}"/>
                </a:ext>
              </a:extLst>
            </p:cNvPr>
            <p:cNvGrpSpPr/>
            <p:nvPr/>
          </p:nvGrpSpPr>
          <p:grpSpPr>
            <a:xfrm>
              <a:off x="4322293" y="3015590"/>
              <a:ext cx="1456151" cy="900697"/>
              <a:chOff x="802765" y="1718976"/>
              <a:chExt cx="1456151" cy="900697"/>
            </a:xfrm>
          </p:grpSpPr>
          <p:pic>
            <p:nvPicPr>
              <p:cNvPr id="90" name="Graphic 89" descr="Bar chart with solid fill">
                <a:extLst>
                  <a:ext uri="{FF2B5EF4-FFF2-40B4-BE49-F238E27FC236}">
                    <a16:creationId xmlns:a16="http://schemas.microsoft.com/office/drawing/2014/main" id="{00B03025-0082-E145-796B-EC449F485F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802765" y="2016120"/>
                <a:ext cx="764378" cy="603553"/>
              </a:xfrm>
              <a:prstGeom prst="rect">
                <a:avLst/>
              </a:prstGeom>
            </p:spPr>
          </p:pic>
          <p:pic>
            <p:nvPicPr>
              <p:cNvPr id="91" name="Graphic 90" descr="Bar chart with solid fill">
                <a:extLst>
                  <a:ext uri="{FF2B5EF4-FFF2-40B4-BE49-F238E27FC236}">
                    <a16:creationId xmlns:a16="http://schemas.microsoft.com/office/drawing/2014/main" id="{11E5C8E4-EF51-47B3-7F17-401EC60241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494538" y="2006780"/>
                <a:ext cx="764378" cy="603553"/>
              </a:xfrm>
              <a:prstGeom prst="rect">
                <a:avLst/>
              </a:prstGeom>
            </p:spPr>
          </p:pic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2D44569F-4D01-967C-9BF9-DBDE4623F44A}"/>
                  </a:ext>
                </a:extLst>
              </p:cNvPr>
              <p:cNvSpPr/>
              <p:nvPr/>
            </p:nvSpPr>
            <p:spPr>
              <a:xfrm>
                <a:off x="851877" y="1718976"/>
                <a:ext cx="1346336" cy="89135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ABD32D5B-83EB-52FC-9DC3-88D586E719F3}"/>
                </a:ext>
              </a:extLst>
            </p:cNvPr>
            <p:cNvSpPr txBox="1"/>
            <p:nvPr/>
          </p:nvSpPr>
          <p:spPr>
            <a:xfrm>
              <a:off x="4311570" y="2982107"/>
              <a:ext cx="1466874" cy="4251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Dashboard</a:t>
              </a: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06EBCD75-B678-97DE-70F3-5AC5AA078449}"/>
              </a:ext>
            </a:extLst>
          </p:cNvPr>
          <p:cNvGrpSpPr/>
          <p:nvPr/>
        </p:nvGrpSpPr>
        <p:grpSpPr>
          <a:xfrm>
            <a:off x="5485020" y="3593638"/>
            <a:ext cx="1202889" cy="811528"/>
            <a:chOff x="4311570" y="2982107"/>
            <a:chExt cx="1466874" cy="934180"/>
          </a:xfrm>
        </p:grpSpPr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A6F89B1F-6C6A-C45A-FDCA-477A6D979BF9}"/>
                </a:ext>
              </a:extLst>
            </p:cNvPr>
            <p:cNvGrpSpPr/>
            <p:nvPr/>
          </p:nvGrpSpPr>
          <p:grpSpPr>
            <a:xfrm>
              <a:off x="4322293" y="3020379"/>
              <a:ext cx="1456151" cy="895908"/>
              <a:chOff x="802765" y="1723765"/>
              <a:chExt cx="1456151" cy="895908"/>
            </a:xfrm>
          </p:grpSpPr>
          <p:pic>
            <p:nvPicPr>
              <p:cNvPr id="103" name="Graphic 102" descr="Bar chart with solid fill">
                <a:extLst>
                  <a:ext uri="{FF2B5EF4-FFF2-40B4-BE49-F238E27FC236}">
                    <a16:creationId xmlns:a16="http://schemas.microsoft.com/office/drawing/2014/main" id="{C4FAB7E5-1F74-FE97-76DB-AEBAF74A32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802765" y="2016120"/>
                <a:ext cx="764378" cy="603553"/>
              </a:xfrm>
              <a:prstGeom prst="rect">
                <a:avLst/>
              </a:prstGeom>
            </p:spPr>
          </p:pic>
          <p:pic>
            <p:nvPicPr>
              <p:cNvPr id="104" name="Graphic 103" descr="Bar chart with solid fill">
                <a:extLst>
                  <a:ext uri="{FF2B5EF4-FFF2-40B4-BE49-F238E27FC236}">
                    <a16:creationId xmlns:a16="http://schemas.microsoft.com/office/drawing/2014/main" id="{272BD130-5868-43A4-7DF6-DD3F98B35E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494538" y="2006780"/>
                <a:ext cx="764378" cy="603553"/>
              </a:xfrm>
              <a:prstGeom prst="rect">
                <a:avLst/>
              </a:prstGeom>
            </p:spPr>
          </p:pic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369BC07A-10FF-256B-3FA5-F8F1929E3291}"/>
                  </a:ext>
                </a:extLst>
              </p:cNvPr>
              <p:cNvSpPr/>
              <p:nvPr/>
            </p:nvSpPr>
            <p:spPr>
              <a:xfrm>
                <a:off x="852673" y="1723765"/>
                <a:ext cx="1346336" cy="86869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130E0E84-3378-20B3-64C4-63F78346F432}"/>
                </a:ext>
              </a:extLst>
            </p:cNvPr>
            <p:cNvSpPr txBox="1"/>
            <p:nvPr/>
          </p:nvSpPr>
          <p:spPr>
            <a:xfrm>
              <a:off x="4311570" y="2982107"/>
              <a:ext cx="1466874" cy="4251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Dashboard</a:t>
              </a:r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66E53A48-37C3-9F9E-4FE8-375080EE3083}"/>
              </a:ext>
            </a:extLst>
          </p:cNvPr>
          <p:cNvGrpSpPr/>
          <p:nvPr/>
        </p:nvGrpSpPr>
        <p:grpSpPr>
          <a:xfrm>
            <a:off x="4562759" y="1775093"/>
            <a:ext cx="2331468" cy="1180717"/>
            <a:chOff x="5553708" y="5089620"/>
            <a:chExt cx="2331468" cy="1180717"/>
          </a:xfrm>
        </p:grpSpPr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CD001573-DF99-9474-4643-24F8A0835858}"/>
                </a:ext>
              </a:extLst>
            </p:cNvPr>
            <p:cNvSpPr/>
            <p:nvPr/>
          </p:nvSpPr>
          <p:spPr>
            <a:xfrm>
              <a:off x="5553711" y="5089621"/>
              <a:ext cx="471169" cy="2951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070E7D11-30B0-86BF-110A-7F3BAFF8B298}"/>
                </a:ext>
              </a:extLst>
            </p:cNvPr>
            <p:cNvSpPr/>
            <p:nvPr/>
          </p:nvSpPr>
          <p:spPr>
            <a:xfrm>
              <a:off x="6024881" y="5089621"/>
              <a:ext cx="471169" cy="2951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C58DF46C-B2D6-3827-0963-68E1D0E9C5FC}"/>
                </a:ext>
              </a:extLst>
            </p:cNvPr>
            <p:cNvSpPr/>
            <p:nvPr/>
          </p:nvSpPr>
          <p:spPr>
            <a:xfrm>
              <a:off x="5553711" y="5384800"/>
              <a:ext cx="471170" cy="2951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397D1E48-1E9B-7530-22DC-5938E674E9FC}"/>
                </a:ext>
              </a:extLst>
            </p:cNvPr>
            <p:cNvSpPr/>
            <p:nvPr/>
          </p:nvSpPr>
          <p:spPr>
            <a:xfrm>
              <a:off x="5553709" y="5679979"/>
              <a:ext cx="471171" cy="2951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0BEF2E92-863C-46A8-927F-3E9AA03914CE}"/>
                </a:ext>
              </a:extLst>
            </p:cNvPr>
            <p:cNvSpPr/>
            <p:nvPr/>
          </p:nvSpPr>
          <p:spPr>
            <a:xfrm>
              <a:off x="6496050" y="5089620"/>
              <a:ext cx="1389126" cy="2951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65536F3B-6744-F1CD-7D37-1995948E3675}"/>
                </a:ext>
              </a:extLst>
            </p:cNvPr>
            <p:cNvSpPr/>
            <p:nvPr/>
          </p:nvSpPr>
          <p:spPr>
            <a:xfrm>
              <a:off x="5553708" y="5975158"/>
              <a:ext cx="471171" cy="2951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F2B8C395-4409-C6F3-86C3-794FB530561A}"/>
                </a:ext>
              </a:extLst>
            </p:cNvPr>
            <p:cNvSpPr/>
            <p:nvPr/>
          </p:nvSpPr>
          <p:spPr>
            <a:xfrm>
              <a:off x="6024880" y="5384799"/>
              <a:ext cx="471169" cy="29517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5B62E101-9638-420B-78DC-5AA809FD710D}"/>
                </a:ext>
              </a:extLst>
            </p:cNvPr>
            <p:cNvSpPr/>
            <p:nvPr/>
          </p:nvSpPr>
          <p:spPr>
            <a:xfrm>
              <a:off x="6024880" y="5679978"/>
              <a:ext cx="471169" cy="29517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0F360147-357A-6507-4231-9A02FD9A942C}"/>
                </a:ext>
              </a:extLst>
            </p:cNvPr>
            <p:cNvSpPr/>
            <p:nvPr/>
          </p:nvSpPr>
          <p:spPr>
            <a:xfrm>
              <a:off x="6024880" y="5975156"/>
              <a:ext cx="471169" cy="29517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7B83C73D-50B6-AC2A-F560-1C7EC1EFA75B}"/>
                </a:ext>
              </a:extLst>
            </p:cNvPr>
            <p:cNvSpPr/>
            <p:nvPr/>
          </p:nvSpPr>
          <p:spPr>
            <a:xfrm>
              <a:off x="6496049" y="5384799"/>
              <a:ext cx="1389127" cy="29517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7E610373-E17D-15D9-938A-C7ABFED353F3}"/>
                </a:ext>
              </a:extLst>
            </p:cNvPr>
            <p:cNvSpPr/>
            <p:nvPr/>
          </p:nvSpPr>
          <p:spPr>
            <a:xfrm>
              <a:off x="6496049" y="5679977"/>
              <a:ext cx="1389127" cy="29517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=SUM(A1:A3)</a:t>
              </a:r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18AA5F99-0D9C-0C7B-6669-DDFA8CDF0636}"/>
                </a:ext>
              </a:extLst>
            </p:cNvPr>
            <p:cNvSpPr/>
            <p:nvPr/>
          </p:nvSpPr>
          <p:spPr>
            <a:xfrm>
              <a:off x="6496049" y="5975155"/>
              <a:ext cx="1389127" cy="29517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=SUM(A1:A3)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1854774-3324-7FCA-F02C-33891228379A}"/>
              </a:ext>
            </a:extLst>
          </p:cNvPr>
          <p:cNvSpPr txBox="1"/>
          <p:nvPr/>
        </p:nvSpPr>
        <p:spPr>
          <a:xfrm>
            <a:off x="1342493" y="3615148"/>
            <a:ext cx="31220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Visual Analytical  Tools</a:t>
            </a:r>
          </a:p>
          <a:p>
            <a:pPr algn="ctr"/>
            <a:r>
              <a:rPr lang="en-US" sz="2200" dirty="0"/>
              <a:t>(e.g., </a:t>
            </a:r>
            <a:r>
              <a:rPr lang="en-US" sz="2200" b="0" i="0" dirty="0">
                <a:effectLst/>
                <a:cs typeface="Arial" panose="020B0604020202020204" pitchFamily="34" charset="0"/>
              </a:rPr>
              <a:t>Tableau,</a:t>
            </a:r>
            <a:endParaRPr lang="en-US" sz="2200" dirty="0">
              <a:cs typeface="Arial" panose="020B0604020202020204" pitchFamily="34" charset="0"/>
            </a:endParaRPr>
          </a:p>
          <a:p>
            <a:pPr algn="ctr"/>
            <a:r>
              <a:rPr lang="en-US" sz="2200" b="0" i="0" dirty="0">
                <a:effectLst/>
                <a:cs typeface="Arial" panose="020B0604020202020204" pitchFamily="34" charset="0"/>
              </a:rPr>
              <a:t>Power BI</a:t>
            </a:r>
          </a:p>
          <a:p>
            <a:pPr algn="ctr"/>
            <a:r>
              <a:rPr lang="en-US" sz="2200" b="0" i="0" dirty="0">
                <a:effectLst/>
                <a:cs typeface="Arial" panose="020B0604020202020204" pitchFamily="34" charset="0"/>
              </a:rPr>
              <a:t>Superset</a:t>
            </a:r>
            <a:r>
              <a:rPr lang="en-US" sz="2200" dirty="0"/>
              <a:t>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64ACA3-826E-69AF-6A33-12355BC104FD}"/>
              </a:ext>
            </a:extLst>
          </p:cNvPr>
          <p:cNvSpPr txBox="1"/>
          <p:nvPr/>
        </p:nvSpPr>
        <p:spPr>
          <a:xfrm>
            <a:off x="1465110" y="1647499"/>
            <a:ext cx="28843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Spreadsheet Systems</a:t>
            </a:r>
          </a:p>
          <a:p>
            <a:pPr algn="ctr"/>
            <a:r>
              <a:rPr lang="en-US" sz="2200" dirty="0"/>
              <a:t>(e.g., MS Excel,</a:t>
            </a:r>
          </a:p>
          <a:p>
            <a:pPr algn="ctr"/>
            <a:r>
              <a:rPr lang="en-US" sz="2200" dirty="0"/>
              <a:t>Libre Calc</a:t>
            </a:r>
          </a:p>
          <a:p>
            <a:pPr algn="ctr"/>
            <a:r>
              <a:rPr lang="en-US" sz="2200" dirty="0"/>
              <a:t>Google Sheets)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D5A4D9D-F560-F2B7-2612-3B0B74AB8473}"/>
              </a:ext>
            </a:extLst>
          </p:cNvPr>
          <p:cNvGrpSpPr/>
          <p:nvPr/>
        </p:nvGrpSpPr>
        <p:grpSpPr>
          <a:xfrm>
            <a:off x="7062356" y="3615148"/>
            <a:ext cx="3247185" cy="1707927"/>
            <a:chOff x="4415616" y="1497201"/>
            <a:chExt cx="3247185" cy="1707927"/>
          </a:xfrm>
        </p:grpSpPr>
        <p:sp>
          <p:nvSpPr>
            <p:cNvPr id="44" name="Arrow: Right 43">
              <a:extLst>
                <a:ext uri="{FF2B5EF4-FFF2-40B4-BE49-F238E27FC236}">
                  <a16:creationId xmlns:a16="http://schemas.microsoft.com/office/drawing/2014/main" id="{0E7CFC68-C917-0739-C735-99172C478369}"/>
                </a:ext>
              </a:extLst>
            </p:cNvPr>
            <p:cNvSpPr/>
            <p:nvPr/>
          </p:nvSpPr>
          <p:spPr>
            <a:xfrm>
              <a:off x="5743352" y="2201611"/>
              <a:ext cx="439701" cy="229737"/>
            </a:xfrm>
            <a:prstGeom prst="rightArrow">
              <a:avLst>
                <a:gd name="adj1" fmla="val 50000"/>
                <a:gd name="adj2" fmla="val 71995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C489480-CB0C-BEDA-60A8-E1A9BA6E7185}"/>
                </a:ext>
              </a:extLst>
            </p:cNvPr>
            <p:cNvSpPr txBox="1"/>
            <p:nvPr/>
          </p:nvSpPr>
          <p:spPr>
            <a:xfrm>
              <a:off x="4511116" y="2345104"/>
              <a:ext cx="12474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State = “IL”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540D942-E5C8-2F0D-9825-40EB9D9B21E2}"/>
                </a:ext>
              </a:extLst>
            </p:cNvPr>
            <p:cNvSpPr txBox="1"/>
            <p:nvPr/>
          </p:nvSpPr>
          <p:spPr>
            <a:xfrm>
              <a:off x="6320656" y="2362260"/>
              <a:ext cx="134214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accent1"/>
                  </a:solidFill>
                </a:rPr>
                <a:t>State = “CA”</a:t>
              </a:r>
            </a:p>
          </p:txBody>
        </p: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1B734CFA-EAF8-CB00-D489-379DFE5C4D3B}"/>
                </a:ext>
              </a:extLst>
            </p:cNvPr>
            <p:cNvGrpSpPr/>
            <p:nvPr/>
          </p:nvGrpSpPr>
          <p:grpSpPr>
            <a:xfrm>
              <a:off x="4415616" y="1497201"/>
              <a:ext cx="1202889" cy="811528"/>
              <a:chOff x="4311570" y="2982107"/>
              <a:chExt cx="1466874" cy="934180"/>
            </a:xfrm>
          </p:grpSpPr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id="{7E88B401-058B-4117-F8A1-E9011D14AEE4}"/>
                  </a:ext>
                </a:extLst>
              </p:cNvPr>
              <p:cNvGrpSpPr/>
              <p:nvPr/>
            </p:nvGrpSpPr>
            <p:grpSpPr>
              <a:xfrm>
                <a:off x="4322293" y="3020379"/>
                <a:ext cx="1456151" cy="895908"/>
                <a:chOff x="802765" y="1723765"/>
                <a:chExt cx="1456151" cy="895908"/>
              </a:xfrm>
            </p:grpSpPr>
            <p:pic>
              <p:nvPicPr>
                <p:cNvPr id="116" name="Graphic 115" descr="Bar chart with solid fill">
                  <a:extLst>
                    <a:ext uri="{FF2B5EF4-FFF2-40B4-BE49-F238E27FC236}">
                      <a16:creationId xmlns:a16="http://schemas.microsoft.com/office/drawing/2014/main" id="{BAD2DD35-BA1B-1212-24B9-5A06442B286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02765" y="2016120"/>
                  <a:ext cx="764378" cy="603553"/>
                </a:xfrm>
                <a:prstGeom prst="rect">
                  <a:avLst/>
                </a:prstGeom>
              </p:spPr>
            </p:pic>
            <p:pic>
              <p:nvPicPr>
                <p:cNvPr id="117" name="Graphic 116" descr="Bar chart with solid fill">
                  <a:extLst>
                    <a:ext uri="{FF2B5EF4-FFF2-40B4-BE49-F238E27FC236}">
                      <a16:creationId xmlns:a16="http://schemas.microsoft.com/office/drawing/2014/main" id="{A05963E1-9E75-EE96-2DF5-AD9607FC8D5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94538" y="2006780"/>
                  <a:ext cx="764378" cy="603553"/>
                </a:xfrm>
                <a:prstGeom prst="rect">
                  <a:avLst/>
                </a:prstGeom>
              </p:spPr>
            </p:pic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25B04AF6-B1BF-BD8A-CAB4-201FA8F68A62}"/>
                    </a:ext>
                  </a:extLst>
                </p:cNvPr>
                <p:cNvSpPr/>
                <p:nvPr/>
              </p:nvSpPr>
              <p:spPr>
                <a:xfrm>
                  <a:off x="852673" y="1723765"/>
                  <a:ext cx="1346336" cy="895908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D5CB63BB-F92C-4052-323A-BB67F4F1F488}"/>
                  </a:ext>
                </a:extLst>
              </p:cNvPr>
              <p:cNvSpPr txBox="1"/>
              <p:nvPr/>
            </p:nvSpPr>
            <p:spPr>
              <a:xfrm>
                <a:off x="4311570" y="2982107"/>
                <a:ext cx="1466874" cy="425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Dashboard</a:t>
                </a:r>
              </a:p>
            </p:txBody>
          </p:sp>
        </p:grp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0488C8AB-3421-1C83-5EDD-AC82A944CAF3}"/>
                </a:ext>
              </a:extLst>
            </p:cNvPr>
            <p:cNvGrpSpPr/>
            <p:nvPr/>
          </p:nvGrpSpPr>
          <p:grpSpPr>
            <a:xfrm>
              <a:off x="6260940" y="1499152"/>
              <a:ext cx="1202889" cy="817770"/>
              <a:chOff x="4311570" y="2982107"/>
              <a:chExt cx="1466874" cy="941366"/>
            </a:xfrm>
          </p:grpSpPr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D51472F6-9C21-9F85-DB73-484054AA7280}"/>
                  </a:ext>
                </a:extLst>
              </p:cNvPr>
              <p:cNvGrpSpPr/>
              <p:nvPr/>
            </p:nvGrpSpPr>
            <p:grpSpPr>
              <a:xfrm>
                <a:off x="4322293" y="3020379"/>
                <a:ext cx="1456151" cy="903094"/>
                <a:chOff x="802765" y="1723765"/>
                <a:chExt cx="1456151" cy="903094"/>
              </a:xfrm>
            </p:grpSpPr>
            <p:pic>
              <p:nvPicPr>
                <p:cNvPr id="124" name="Graphic 123" descr="Bar chart with solid fill">
                  <a:extLst>
                    <a:ext uri="{FF2B5EF4-FFF2-40B4-BE49-F238E27FC236}">
                      <a16:creationId xmlns:a16="http://schemas.microsoft.com/office/drawing/2014/main" id="{536E972A-B552-D23C-6224-11462F01B33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02765" y="2016120"/>
                  <a:ext cx="764378" cy="603553"/>
                </a:xfrm>
                <a:prstGeom prst="rect">
                  <a:avLst/>
                </a:prstGeom>
              </p:spPr>
            </p:pic>
            <p:pic>
              <p:nvPicPr>
                <p:cNvPr id="125" name="Graphic 124" descr="Bar chart with solid fill">
                  <a:extLst>
                    <a:ext uri="{FF2B5EF4-FFF2-40B4-BE49-F238E27FC236}">
                      <a16:creationId xmlns:a16="http://schemas.microsoft.com/office/drawing/2014/main" id="{E5D8AD05-313D-3C5D-E538-81C93067EEE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94538" y="2006780"/>
                  <a:ext cx="764378" cy="603553"/>
                </a:xfrm>
                <a:prstGeom prst="rect">
                  <a:avLst/>
                </a:prstGeom>
              </p:spPr>
            </p:pic>
            <p:sp>
              <p:nvSpPr>
                <p:cNvPr id="128" name="Rectangle 127">
                  <a:extLst>
                    <a:ext uri="{FF2B5EF4-FFF2-40B4-BE49-F238E27FC236}">
                      <a16:creationId xmlns:a16="http://schemas.microsoft.com/office/drawing/2014/main" id="{DFB2CBE6-34DA-7AF5-102E-5198A0D11DF7}"/>
                    </a:ext>
                  </a:extLst>
                </p:cNvPr>
                <p:cNvSpPr/>
                <p:nvPr/>
              </p:nvSpPr>
              <p:spPr>
                <a:xfrm>
                  <a:off x="852673" y="1723765"/>
                  <a:ext cx="1346336" cy="90309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80D8BF1D-AC2D-9D8F-BD13-16AB6631C664}"/>
                  </a:ext>
                </a:extLst>
              </p:cNvPr>
              <p:cNvSpPr txBox="1"/>
              <p:nvPr/>
            </p:nvSpPr>
            <p:spPr>
              <a:xfrm>
                <a:off x="4311570" y="2982107"/>
                <a:ext cx="1466874" cy="425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Dashboard</a:t>
                </a:r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6237DF0-EF33-81D2-087D-9C006D8F5611}"/>
                </a:ext>
              </a:extLst>
            </p:cNvPr>
            <p:cNvSpPr/>
            <p:nvPr/>
          </p:nvSpPr>
          <p:spPr>
            <a:xfrm>
              <a:off x="4514461" y="2717346"/>
              <a:ext cx="1104044" cy="4777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Database Tables</a:t>
              </a:r>
            </a:p>
          </p:txBody>
        </p:sp>
        <p:sp>
          <p:nvSpPr>
            <p:cNvPr id="6" name="Arrow: Right 5">
              <a:extLst>
                <a:ext uri="{FF2B5EF4-FFF2-40B4-BE49-F238E27FC236}">
                  <a16:creationId xmlns:a16="http://schemas.microsoft.com/office/drawing/2014/main" id="{8913A267-851C-A52E-7F80-7FAE22DFA3E2}"/>
                </a:ext>
              </a:extLst>
            </p:cNvPr>
            <p:cNvSpPr/>
            <p:nvPr/>
          </p:nvSpPr>
          <p:spPr>
            <a:xfrm rot="16200000">
              <a:off x="4421192" y="2423747"/>
              <a:ext cx="316025" cy="177230"/>
            </a:xfrm>
            <a:prstGeom prst="rightArrow">
              <a:avLst>
                <a:gd name="adj1" fmla="val 30374"/>
                <a:gd name="adj2" fmla="val 39206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A673956-3F1C-6A98-0578-ED073C35948C}"/>
                </a:ext>
              </a:extLst>
            </p:cNvPr>
            <p:cNvSpPr/>
            <p:nvPr/>
          </p:nvSpPr>
          <p:spPr>
            <a:xfrm>
              <a:off x="6344528" y="2727364"/>
              <a:ext cx="1104044" cy="4777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Database Tables</a:t>
              </a:r>
            </a:p>
          </p:txBody>
        </p:sp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B687A7FB-CD10-085C-5499-2D271B4AC4C7}"/>
                </a:ext>
              </a:extLst>
            </p:cNvPr>
            <p:cNvSpPr/>
            <p:nvPr/>
          </p:nvSpPr>
          <p:spPr>
            <a:xfrm rot="16200000">
              <a:off x="6251259" y="2433765"/>
              <a:ext cx="316025" cy="177230"/>
            </a:xfrm>
            <a:prstGeom prst="rightArrow">
              <a:avLst>
                <a:gd name="adj1" fmla="val 30374"/>
                <a:gd name="adj2" fmla="val 39206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2181940-A27E-D8D9-8BA4-4175BFBA60F5}"/>
              </a:ext>
            </a:extLst>
          </p:cNvPr>
          <p:cNvSpPr txBox="1"/>
          <p:nvPr/>
        </p:nvSpPr>
        <p:spPr>
          <a:xfrm>
            <a:off x="5201319" y="3154005"/>
            <a:ext cx="3802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Each cell is a visualization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82A857F-D743-3A61-5389-FBAC72A27FFB}"/>
              </a:ext>
            </a:extLst>
          </p:cNvPr>
          <p:cNvCxnSpPr>
            <a:cxnSpLocks/>
            <a:stCxn id="12" idx="0"/>
          </p:cNvCxnSpPr>
          <p:nvPr/>
        </p:nvCxnSpPr>
        <p:spPr>
          <a:xfrm flipH="1" flipV="1">
            <a:off x="6523959" y="2934086"/>
            <a:ext cx="578502" cy="219919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838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0" grpId="0" animBg="1"/>
      <p:bldP spid="2" grpId="0"/>
      <p:bldP spid="14" grpId="0"/>
      <p:bldP spid="12" grpId="0"/>
      <p:bldP spid="1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D4A1BD-25BA-38F8-C1DA-0BFE6B347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6"/>
            <a:ext cx="12192000" cy="94051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VCM Properties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44DFF0-2EE5-62CB-2CFB-372FBA232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AED55-8BFD-4FF1-B543-01F4D238A799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A7AFA28-CA78-A416-F06E-E64C41B91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874" y="1393726"/>
            <a:ext cx="10519883" cy="1354639"/>
          </a:xfrm>
        </p:spPr>
        <p:txBody>
          <a:bodyPr>
            <a:normAutofit/>
          </a:bodyPr>
          <a:lstStyle/>
          <a:p>
            <a:r>
              <a:rPr lang="en-US" dirty="0"/>
              <a:t>Coherence-Minimal</a:t>
            </a:r>
          </a:p>
          <a:p>
            <a:pPr lvl="1"/>
            <a:r>
              <a:rPr lang="en-US" dirty="0"/>
              <a:t>Each read transaction reads the recent version that returns the minimum number of </a:t>
            </a:r>
            <a:r>
              <a:rPr lang="en-US" dirty="0">
                <a:solidFill>
                  <a:srgbClr val="C00000"/>
                </a:solidFill>
              </a:rPr>
              <a:t>under-computation states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272F04D3-84AF-9E09-3721-51878E4ABF53}"/>
              </a:ext>
            </a:extLst>
          </p:cNvPr>
          <p:cNvGrpSpPr/>
          <p:nvPr/>
        </p:nvGrpSpPr>
        <p:grpSpPr>
          <a:xfrm>
            <a:off x="2364986" y="2639289"/>
            <a:ext cx="2461031" cy="1295935"/>
            <a:chOff x="2297659" y="5042636"/>
            <a:chExt cx="2461031" cy="1295935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EF588D70-6DB4-F075-4E76-EAF43880235F}"/>
                </a:ext>
              </a:extLst>
            </p:cNvPr>
            <p:cNvSpPr/>
            <p:nvPr/>
          </p:nvSpPr>
          <p:spPr>
            <a:xfrm>
              <a:off x="2297659" y="5116278"/>
              <a:ext cx="2461031" cy="122229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1BDC42F6-6CF3-11A6-9572-5801C5436692}"/>
                </a:ext>
              </a:extLst>
            </p:cNvPr>
            <p:cNvSpPr txBox="1"/>
            <p:nvPr/>
          </p:nvSpPr>
          <p:spPr>
            <a:xfrm>
              <a:off x="2655247" y="5042636"/>
              <a:ext cx="17857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Dashboard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C831073D-2E67-9220-4C28-601F3463D538}"/>
                </a:ext>
              </a:extLst>
            </p:cNvPr>
            <p:cNvSpPr/>
            <p:nvPr/>
          </p:nvSpPr>
          <p:spPr>
            <a:xfrm>
              <a:off x="2388172" y="5466685"/>
              <a:ext cx="1583198" cy="7889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93355358-A38A-7C9C-B682-6E5B1F1F29DD}"/>
                </a:ext>
              </a:extLst>
            </p:cNvPr>
            <p:cNvGrpSpPr/>
            <p:nvPr/>
          </p:nvGrpSpPr>
          <p:grpSpPr>
            <a:xfrm>
              <a:off x="2374317" y="5453267"/>
              <a:ext cx="779917" cy="825599"/>
              <a:chOff x="6895849" y="2476363"/>
              <a:chExt cx="779914" cy="825598"/>
            </a:xfrm>
          </p:grpSpPr>
          <p:pic>
            <p:nvPicPr>
              <p:cNvPr id="86" name="Graphic 85" descr="Bar chart with solid fill">
                <a:extLst>
                  <a:ext uri="{FF2B5EF4-FFF2-40B4-BE49-F238E27FC236}">
                    <a16:creationId xmlns:a16="http://schemas.microsoft.com/office/drawing/2014/main" id="{74EB793E-BB80-B01F-5329-49B4A76750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909704" y="2698408"/>
                <a:ext cx="764378" cy="603553"/>
              </a:xfrm>
              <a:prstGeom prst="rect">
                <a:avLst/>
              </a:prstGeom>
            </p:spPr>
          </p:pic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4D77754D-C1DB-B26B-43EA-E1989AC60375}"/>
                  </a:ext>
                </a:extLst>
              </p:cNvPr>
              <p:cNvSpPr txBox="1"/>
              <p:nvPr/>
            </p:nvSpPr>
            <p:spPr>
              <a:xfrm>
                <a:off x="6895849" y="2476363"/>
                <a:ext cx="779914" cy="2792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700" dirty="0">
                    <a:cs typeface="Times New Roman" panose="02020603050405020304" pitchFamily="18" charset="0"/>
                  </a:rPr>
                  <a:t>View 1</a:t>
                </a:r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73090110-4E56-7572-47C9-B9CCB7AABEEE}"/>
                </a:ext>
              </a:extLst>
            </p:cNvPr>
            <p:cNvGrpSpPr/>
            <p:nvPr/>
          </p:nvGrpSpPr>
          <p:grpSpPr>
            <a:xfrm>
              <a:off x="3141830" y="5457667"/>
              <a:ext cx="779917" cy="821199"/>
              <a:chOff x="6894168" y="2480763"/>
              <a:chExt cx="779914" cy="821198"/>
            </a:xfrm>
          </p:grpSpPr>
          <p:pic>
            <p:nvPicPr>
              <p:cNvPr id="80" name="Graphic 79" descr="Bar chart with solid fill">
                <a:extLst>
                  <a:ext uri="{FF2B5EF4-FFF2-40B4-BE49-F238E27FC236}">
                    <a16:creationId xmlns:a16="http://schemas.microsoft.com/office/drawing/2014/main" id="{9F8F4096-DCF2-A29A-B49E-017DF5F394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909704" y="2698408"/>
                <a:ext cx="764378" cy="603553"/>
              </a:xfrm>
              <a:prstGeom prst="rect">
                <a:avLst/>
              </a:prstGeom>
            </p:spPr>
          </p:pic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5BBAF6A0-3B5B-60F3-C4CD-49AE663030DF}"/>
                  </a:ext>
                </a:extLst>
              </p:cNvPr>
              <p:cNvSpPr txBox="1"/>
              <p:nvPr/>
            </p:nvSpPr>
            <p:spPr>
              <a:xfrm>
                <a:off x="6894168" y="2480763"/>
                <a:ext cx="779914" cy="353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700" dirty="0">
                    <a:cs typeface="Times New Roman" panose="02020603050405020304" pitchFamily="18" charset="0"/>
                  </a:rPr>
                  <a:t>View 2</a:t>
                </a:r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236C0F5B-2429-5343-FE21-9A9E2148C1FD}"/>
                </a:ext>
              </a:extLst>
            </p:cNvPr>
            <p:cNvGrpSpPr/>
            <p:nvPr/>
          </p:nvGrpSpPr>
          <p:grpSpPr>
            <a:xfrm>
              <a:off x="3941979" y="5457667"/>
              <a:ext cx="783049" cy="814395"/>
              <a:chOff x="6891036" y="2487567"/>
              <a:chExt cx="783046" cy="814394"/>
            </a:xfrm>
          </p:grpSpPr>
          <p:pic>
            <p:nvPicPr>
              <p:cNvPr id="77" name="Graphic 76" descr="Bar chart with solid fill">
                <a:extLst>
                  <a:ext uri="{FF2B5EF4-FFF2-40B4-BE49-F238E27FC236}">
                    <a16:creationId xmlns:a16="http://schemas.microsoft.com/office/drawing/2014/main" id="{4D77C558-193A-B911-D156-F82E9EA932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909704" y="2698408"/>
                <a:ext cx="764378" cy="603553"/>
              </a:xfrm>
              <a:prstGeom prst="rect">
                <a:avLst/>
              </a:prstGeom>
            </p:spPr>
          </p:pic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43D2483D-85F9-1CD5-22AB-4C214407D7A4}"/>
                  </a:ext>
                </a:extLst>
              </p:cNvPr>
              <p:cNvSpPr txBox="1"/>
              <p:nvPr/>
            </p:nvSpPr>
            <p:spPr>
              <a:xfrm>
                <a:off x="6891036" y="2487567"/>
                <a:ext cx="779914" cy="353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700" dirty="0">
                    <a:cs typeface="Times New Roman" panose="02020603050405020304" pitchFamily="18" charset="0"/>
                  </a:rPr>
                  <a:t>View 3</a:t>
                </a:r>
              </a:p>
            </p:txBody>
          </p:sp>
        </p:grpSp>
      </p:grpSp>
      <p:pic>
        <p:nvPicPr>
          <p:cNvPr id="91" name="Graphic 90">
            <a:extLst>
              <a:ext uri="{FF2B5EF4-FFF2-40B4-BE49-F238E27FC236}">
                <a16:creationId xmlns:a16="http://schemas.microsoft.com/office/drawing/2014/main" id="{9B551D70-7765-0E1A-4EE7-ED7BEEC16F15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52536" y="3144834"/>
            <a:ext cx="563337" cy="563337"/>
          </a:xfrm>
          <a:prstGeom prst="rect">
            <a:avLst/>
          </a:prstGeom>
        </p:spPr>
      </p:pic>
      <p:sp>
        <p:nvSpPr>
          <p:cNvPr id="93" name="Arrow: Right 92">
            <a:extLst>
              <a:ext uri="{FF2B5EF4-FFF2-40B4-BE49-F238E27FC236}">
                <a16:creationId xmlns:a16="http://schemas.microsoft.com/office/drawing/2014/main" id="{E59B1747-B7C1-CB07-86AF-E0344D69540E}"/>
              </a:ext>
            </a:extLst>
          </p:cNvPr>
          <p:cNvSpPr/>
          <p:nvPr/>
        </p:nvSpPr>
        <p:spPr>
          <a:xfrm>
            <a:off x="5005883" y="3335168"/>
            <a:ext cx="238605" cy="30480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43341F2D-2DBB-3F89-9599-6CAF3C67F320}"/>
              </a:ext>
            </a:extLst>
          </p:cNvPr>
          <p:cNvGrpSpPr/>
          <p:nvPr/>
        </p:nvGrpSpPr>
        <p:grpSpPr>
          <a:xfrm>
            <a:off x="5424354" y="2639289"/>
            <a:ext cx="2461031" cy="1295935"/>
            <a:chOff x="2297659" y="5042636"/>
            <a:chExt cx="2461031" cy="1295935"/>
          </a:xfrm>
        </p:grpSpPr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AF18AE05-732F-AB6B-F475-0CC6B6196670}"/>
                </a:ext>
              </a:extLst>
            </p:cNvPr>
            <p:cNvSpPr/>
            <p:nvPr/>
          </p:nvSpPr>
          <p:spPr>
            <a:xfrm>
              <a:off x="2297659" y="5116278"/>
              <a:ext cx="2461031" cy="122229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CFF815C8-D450-AB4F-97DF-CAC80FAD00D1}"/>
                </a:ext>
              </a:extLst>
            </p:cNvPr>
            <p:cNvSpPr txBox="1"/>
            <p:nvPr/>
          </p:nvSpPr>
          <p:spPr>
            <a:xfrm>
              <a:off x="2655247" y="5042636"/>
              <a:ext cx="17857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Dashboard</a:t>
              </a: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ED4F6D39-B729-61BC-CB97-3C5FDF0B99C6}"/>
                </a:ext>
              </a:extLst>
            </p:cNvPr>
            <p:cNvSpPr/>
            <p:nvPr/>
          </p:nvSpPr>
          <p:spPr>
            <a:xfrm>
              <a:off x="2388172" y="5466685"/>
              <a:ext cx="1583198" cy="7889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C82015A1-740E-C2EF-1430-01DEC48B69CC}"/>
                </a:ext>
              </a:extLst>
            </p:cNvPr>
            <p:cNvGrpSpPr/>
            <p:nvPr/>
          </p:nvGrpSpPr>
          <p:grpSpPr>
            <a:xfrm>
              <a:off x="2374317" y="5453267"/>
              <a:ext cx="779917" cy="825599"/>
              <a:chOff x="6895849" y="2476363"/>
              <a:chExt cx="779914" cy="825598"/>
            </a:xfrm>
          </p:grpSpPr>
          <p:pic>
            <p:nvPicPr>
              <p:cNvPr id="105" name="Graphic 104" descr="Bar chart with solid fill">
                <a:extLst>
                  <a:ext uri="{FF2B5EF4-FFF2-40B4-BE49-F238E27FC236}">
                    <a16:creationId xmlns:a16="http://schemas.microsoft.com/office/drawing/2014/main" id="{8AF55C93-7C8F-531F-27E8-5B9E14B48E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909704" y="2698408"/>
                <a:ext cx="764378" cy="603553"/>
              </a:xfrm>
              <a:prstGeom prst="rect">
                <a:avLst/>
              </a:prstGeom>
            </p:spPr>
          </p:pic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1444C5E5-2406-048F-A86F-3E4D0BC337C6}"/>
                  </a:ext>
                </a:extLst>
              </p:cNvPr>
              <p:cNvSpPr txBox="1"/>
              <p:nvPr/>
            </p:nvSpPr>
            <p:spPr>
              <a:xfrm>
                <a:off x="6895849" y="2476363"/>
                <a:ext cx="779914" cy="2792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700" dirty="0">
                    <a:cs typeface="Times New Roman" panose="02020603050405020304" pitchFamily="18" charset="0"/>
                  </a:rPr>
                  <a:t>View 1</a:t>
                </a:r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4EFCCB51-AF7A-691E-0B75-1BD348A60D61}"/>
                </a:ext>
              </a:extLst>
            </p:cNvPr>
            <p:cNvGrpSpPr/>
            <p:nvPr/>
          </p:nvGrpSpPr>
          <p:grpSpPr>
            <a:xfrm>
              <a:off x="3141830" y="5457667"/>
              <a:ext cx="779917" cy="821199"/>
              <a:chOff x="6894168" y="2480763"/>
              <a:chExt cx="779914" cy="821198"/>
            </a:xfrm>
          </p:grpSpPr>
          <p:pic>
            <p:nvPicPr>
              <p:cNvPr id="103" name="Graphic 102" descr="Bar chart with solid fill">
                <a:extLst>
                  <a:ext uri="{FF2B5EF4-FFF2-40B4-BE49-F238E27FC236}">
                    <a16:creationId xmlns:a16="http://schemas.microsoft.com/office/drawing/2014/main" id="{887B0392-9810-4195-E28D-F828948F36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909704" y="2698408"/>
                <a:ext cx="764378" cy="603553"/>
              </a:xfrm>
              <a:prstGeom prst="rect">
                <a:avLst/>
              </a:prstGeom>
            </p:spPr>
          </p:pic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66E1FAC3-E373-A881-FA3A-2D864A9D5456}"/>
                  </a:ext>
                </a:extLst>
              </p:cNvPr>
              <p:cNvSpPr txBox="1"/>
              <p:nvPr/>
            </p:nvSpPr>
            <p:spPr>
              <a:xfrm>
                <a:off x="6894168" y="2480763"/>
                <a:ext cx="779914" cy="353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700" dirty="0">
                    <a:cs typeface="Times New Roman" panose="02020603050405020304" pitchFamily="18" charset="0"/>
                  </a:rPr>
                  <a:t>View 2</a:t>
                </a:r>
              </a:p>
            </p:txBody>
          </p: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A033E68F-431F-BE24-90A5-352A14F78C49}"/>
                </a:ext>
              </a:extLst>
            </p:cNvPr>
            <p:cNvGrpSpPr/>
            <p:nvPr/>
          </p:nvGrpSpPr>
          <p:grpSpPr>
            <a:xfrm>
              <a:off x="3941979" y="5457667"/>
              <a:ext cx="783049" cy="814395"/>
              <a:chOff x="6891036" y="2487567"/>
              <a:chExt cx="783046" cy="814394"/>
            </a:xfrm>
          </p:grpSpPr>
          <p:pic>
            <p:nvPicPr>
              <p:cNvPr id="101" name="Graphic 100" descr="Bar chart with solid fill">
                <a:extLst>
                  <a:ext uri="{FF2B5EF4-FFF2-40B4-BE49-F238E27FC236}">
                    <a16:creationId xmlns:a16="http://schemas.microsoft.com/office/drawing/2014/main" id="{CE292209-2A11-1308-B15B-B315D721A4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909704" y="2698408"/>
                <a:ext cx="764378" cy="603553"/>
              </a:xfrm>
              <a:prstGeom prst="rect">
                <a:avLst/>
              </a:prstGeom>
            </p:spPr>
          </p:pic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D86B849C-C70C-CBA2-BA65-D11640EF3BD3}"/>
                  </a:ext>
                </a:extLst>
              </p:cNvPr>
              <p:cNvSpPr txBox="1"/>
              <p:nvPr/>
            </p:nvSpPr>
            <p:spPr>
              <a:xfrm>
                <a:off x="6891036" y="2487567"/>
                <a:ext cx="779914" cy="353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700" dirty="0">
                    <a:cs typeface="Times New Roman" panose="02020603050405020304" pitchFamily="18" charset="0"/>
                  </a:rPr>
                  <a:t>View 3</a:t>
                </a:r>
              </a:p>
            </p:txBody>
          </p:sp>
        </p:grpSp>
      </p:grpSp>
      <p:sp>
        <p:nvSpPr>
          <p:cNvPr id="108" name="Arrow: Right 107">
            <a:extLst>
              <a:ext uri="{FF2B5EF4-FFF2-40B4-BE49-F238E27FC236}">
                <a16:creationId xmlns:a16="http://schemas.microsoft.com/office/drawing/2014/main" id="{D80E093F-F3C7-7E47-CFEC-6E39D2B97F65}"/>
              </a:ext>
            </a:extLst>
          </p:cNvPr>
          <p:cNvSpPr/>
          <p:nvPr/>
        </p:nvSpPr>
        <p:spPr>
          <a:xfrm>
            <a:off x="8053990" y="3287248"/>
            <a:ext cx="238605" cy="30480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61D91E53-E166-8407-6EEA-7EDA7B8C5A0F}"/>
              </a:ext>
            </a:extLst>
          </p:cNvPr>
          <p:cNvGrpSpPr/>
          <p:nvPr/>
        </p:nvGrpSpPr>
        <p:grpSpPr>
          <a:xfrm>
            <a:off x="8472461" y="2591369"/>
            <a:ext cx="2461031" cy="1295935"/>
            <a:chOff x="2297659" y="5042636"/>
            <a:chExt cx="2461031" cy="1295935"/>
          </a:xfrm>
        </p:grpSpPr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7933E632-C2DB-9B9E-5BB2-8AE7A53B0523}"/>
                </a:ext>
              </a:extLst>
            </p:cNvPr>
            <p:cNvSpPr/>
            <p:nvPr/>
          </p:nvSpPr>
          <p:spPr>
            <a:xfrm>
              <a:off x="2297659" y="5116278"/>
              <a:ext cx="2461031" cy="122229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A7A54BB4-F5AF-EBDE-92F5-6F00F14C3B1F}"/>
                </a:ext>
              </a:extLst>
            </p:cNvPr>
            <p:cNvSpPr txBox="1"/>
            <p:nvPr/>
          </p:nvSpPr>
          <p:spPr>
            <a:xfrm>
              <a:off x="2655247" y="5042636"/>
              <a:ext cx="17857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Dashboard</a:t>
              </a: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0F3C8534-8AA5-C138-BFBA-69B25913289A}"/>
                </a:ext>
              </a:extLst>
            </p:cNvPr>
            <p:cNvSpPr/>
            <p:nvPr/>
          </p:nvSpPr>
          <p:spPr>
            <a:xfrm>
              <a:off x="2388172" y="5466685"/>
              <a:ext cx="1583198" cy="7889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8D523C72-A7FF-2AB7-E24C-9A7567443597}"/>
                </a:ext>
              </a:extLst>
            </p:cNvPr>
            <p:cNvGrpSpPr/>
            <p:nvPr/>
          </p:nvGrpSpPr>
          <p:grpSpPr>
            <a:xfrm>
              <a:off x="2374317" y="5453267"/>
              <a:ext cx="779917" cy="825599"/>
              <a:chOff x="6895849" y="2476363"/>
              <a:chExt cx="779914" cy="825598"/>
            </a:xfrm>
          </p:grpSpPr>
          <p:pic>
            <p:nvPicPr>
              <p:cNvPr id="120" name="Graphic 119" descr="Bar chart with solid fill">
                <a:extLst>
                  <a:ext uri="{FF2B5EF4-FFF2-40B4-BE49-F238E27FC236}">
                    <a16:creationId xmlns:a16="http://schemas.microsoft.com/office/drawing/2014/main" id="{B6CB21B1-8415-2F1B-10FD-F170E801C5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6909704" y="2698408"/>
                <a:ext cx="764378" cy="603553"/>
              </a:xfrm>
              <a:prstGeom prst="rect">
                <a:avLst/>
              </a:prstGeom>
            </p:spPr>
          </p:pic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28312B1F-A3A1-A319-0A11-B17E31093BDF}"/>
                  </a:ext>
                </a:extLst>
              </p:cNvPr>
              <p:cNvSpPr txBox="1"/>
              <p:nvPr/>
            </p:nvSpPr>
            <p:spPr>
              <a:xfrm>
                <a:off x="6895849" y="2476363"/>
                <a:ext cx="779914" cy="2792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700" dirty="0">
                    <a:cs typeface="Times New Roman" panose="02020603050405020304" pitchFamily="18" charset="0"/>
                  </a:rPr>
                  <a:t>View 1</a:t>
                </a:r>
              </a:p>
            </p:txBody>
          </p: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C99F715E-0E94-D501-7A6C-9BD2EE98BC0F}"/>
                </a:ext>
              </a:extLst>
            </p:cNvPr>
            <p:cNvGrpSpPr/>
            <p:nvPr/>
          </p:nvGrpSpPr>
          <p:grpSpPr>
            <a:xfrm>
              <a:off x="3141830" y="5457667"/>
              <a:ext cx="779917" cy="821199"/>
              <a:chOff x="6894168" y="2480763"/>
              <a:chExt cx="779914" cy="821198"/>
            </a:xfrm>
          </p:grpSpPr>
          <p:pic>
            <p:nvPicPr>
              <p:cNvPr id="118" name="Graphic 117" descr="Bar chart with solid fill">
                <a:extLst>
                  <a:ext uri="{FF2B5EF4-FFF2-40B4-BE49-F238E27FC236}">
                    <a16:creationId xmlns:a16="http://schemas.microsoft.com/office/drawing/2014/main" id="{AD4125D2-9392-AF5A-181C-9A2DDD2AB0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6909704" y="2698408"/>
                <a:ext cx="764378" cy="603553"/>
              </a:xfrm>
              <a:prstGeom prst="rect">
                <a:avLst/>
              </a:prstGeom>
            </p:spPr>
          </p:pic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F7697C56-B2C1-FEFF-5B82-F7AACAAAB581}"/>
                  </a:ext>
                </a:extLst>
              </p:cNvPr>
              <p:cNvSpPr txBox="1"/>
              <p:nvPr/>
            </p:nvSpPr>
            <p:spPr>
              <a:xfrm>
                <a:off x="6894168" y="2480763"/>
                <a:ext cx="779914" cy="353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700" dirty="0">
                    <a:cs typeface="Times New Roman" panose="02020603050405020304" pitchFamily="18" charset="0"/>
                  </a:rPr>
                  <a:t>View 2</a:t>
                </a:r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A1D3D085-0F45-17C5-6888-3EB183F2812F}"/>
                </a:ext>
              </a:extLst>
            </p:cNvPr>
            <p:cNvGrpSpPr/>
            <p:nvPr/>
          </p:nvGrpSpPr>
          <p:grpSpPr>
            <a:xfrm>
              <a:off x="3941979" y="5457667"/>
              <a:ext cx="783049" cy="814395"/>
              <a:chOff x="6891036" y="2487567"/>
              <a:chExt cx="783046" cy="814394"/>
            </a:xfrm>
          </p:grpSpPr>
          <p:pic>
            <p:nvPicPr>
              <p:cNvPr id="116" name="Graphic 115" descr="Bar chart with solid fill">
                <a:extLst>
                  <a:ext uri="{FF2B5EF4-FFF2-40B4-BE49-F238E27FC236}">
                    <a16:creationId xmlns:a16="http://schemas.microsoft.com/office/drawing/2014/main" id="{0A593252-62D3-E759-FD44-A7006254E2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909704" y="2698408"/>
                <a:ext cx="764378" cy="603553"/>
              </a:xfrm>
              <a:prstGeom prst="rect">
                <a:avLst/>
              </a:prstGeom>
            </p:spPr>
          </p:pic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9CB54801-C293-A199-5C4E-4984C5481682}"/>
                  </a:ext>
                </a:extLst>
              </p:cNvPr>
              <p:cNvSpPr txBox="1"/>
              <p:nvPr/>
            </p:nvSpPr>
            <p:spPr>
              <a:xfrm>
                <a:off x="6891036" y="2487567"/>
                <a:ext cx="779914" cy="353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700" dirty="0">
                    <a:cs typeface="Times New Roman" panose="02020603050405020304" pitchFamily="18" charset="0"/>
                  </a:rPr>
                  <a:t>View 3</a:t>
                </a:r>
              </a:p>
            </p:txBody>
          </p:sp>
        </p:grp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A29451F3-C539-1393-43E1-2112BE352BF8}"/>
              </a:ext>
            </a:extLst>
          </p:cNvPr>
          <p:cNvGrpSpPr/>
          <p:nvPr/>
        </p:nvGrpSpPr>
        <p:grpSpPr>
          <a:xfrm>
            <a:off x="6748860" y="3836034"/>
            <a:ext cx="3190719" cy="1060896"/>
            <a:chOff x="7116836" y="4837492"/>
            <a:chExt cx="3109992" cy="1060896"/>
          </a:xfrm>
        </p:grpSpPr>
        <p:cxnSp>
          <p:nvCxnSpPr>
            <p:cNvPr id="123" name="Straight Arrow Connector 122">
              <a:extLst>
                <a:ext uri="{FF2B5EF4-FFF2-40B4-BE49-F238E27FC236}">
                  <a16:creationId xmlns:a16="http://schemas.microsoft.com/office/drawing/2014/main" id="{946F500F-87A9-E3BE-EE18-6F0CA3246450}"/>
                </a:ext>
              </a:extLst>
            </p:cNvPr>
            <p:cNvCxnSpPr>
              <a:cxnSpLocks/>
              <a:stCxn id="124" idx="0"/>
            </p:cNvCxnSpPr>
            <p:nvPr/>
          </p:nvCxnSpPr>
          <p:spPr>
            <a:xfrm flipV="1">
              <a:off x="8671832" y="4837492"/>
              <a:ext cx="681925" cy="35301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E938765E-1CCA-8CB3-57C6-F6C80E8DC78B}"/>
                </a:ext>
              </a:extLst>
            </p:cNvPr>
            <p:cNvSpPr txBox="1"/>
            <p:nvPr/>
          </p:nvSpPr>
          <p:spPr>
            <a:xfrm>
              <a:off x="7116836" y="5190502"/>
              <a:ext cx="310999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We have computed the new results for the viewport</a:t>
              </a:r>
            </a:p>
          </p:txBody>
        </p:sp>
      </p:grpSp>
      <p:pic>
        <p:nvPicPr>
          <p:cNvPr id="5" name="Graphic 4">
            <a:extLst>
              <a:ext uri="{FF2B5EF4-FFF2-40B4-BE49-F238E27FC236}">
                <a16:creationId xmlns:a16="http://schemas.microsoft.com/office/drawing/2014/main" id="{C19288AC-55B9-AFD0-39B0-50407F2632F5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329918" y="3217241"/>
            <a:ext cx="545459" cy="53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22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10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D4A1BD-25BA-38F8-C1DA-0BFE6B347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6"/>
            <a:ext cx="12192000" cy="94051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VCM Properties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44DFF0-2EE5-62CB-2CFB-372FBA232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AED55-8BFD-4FF1-B543-01F4D238A799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A7AFA28-CA78-A416-F06E-E64C41B91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874" y="1393727"/>
            <a:ext cx="10519883" cy="3228316"/>
          </a:xfrm>
        </p:spPr>
        <p:txBody>
          <a:bodyPr>
            <a:normAutofit/>
          </a:bodyPr>
          <a:lstStyle/>
          <a:p>
            <a:r>
              <a:rPr lang="en-US" dirty="0"/>
              <a:t>Coherence-Minimal</a:t>
            </a:r>
          </a:p>
          <a:p>
            <a:pPr lvl="1"/>
            <a:r>
              <a:rPr lang="en-US" dirty="0"/>
              <a:t>Each read transaction reads the recent version that returns the minimum number of </a:t>
            </a:r>
            <a:r>
              <a:rPr lang="en-US" dirty="0">
                <a:solidFill>
                  <a:srgbClr val="C00000"/>
                </a:solidFill>
              </a:rPr>
              <a:t>under-computation states</a:t>
            </a: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38AD6BDA-6BC3-57C6-3059-7171259828CC}"/>
              </a:ext>
            </a:extLst>
          </p:cNvPr>
          <p:cNvGrpSpPr/>
          <p:nvPr/>
        </p:nvGrpSpPr>
        <p:grpSpPr>
          <a:xfrm>
            <a:off x="7036843" y="1412603"/>
            <a:ext cx="2631346" cy="452236"/>
            <a:chOff x="8207927" y="1350677"/>
            <a:chExt cx="2631346" cy="45223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4E13185-B48D-4AA3-5F8F-A76524E4DBD1}"/>
                </a:ext>
              </a:extLst>
            </p:cNvPr>
            <p:cNvSpPr txBox="1"/>
            <p:nvPr/>
          </p:nvSpPr>
          <p:spPr>
            <a:xfrm>
              <a:off x="8207927" y="1350677"/>
              <a:ext cx="19106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May not be zero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3EF46720-A299-844A-9D3E-5B825962127D}"/>
                </a:ext>
              </a:extLst>
            </p:cNvPr>
            <p:cNvCxnSpPr>
              <a:cxnSpLocks/>
            </p:cNvCxnSpPr>
            <p:nvPr/>
          </p:nvCxnSpPr>
          <p:spPr>
            <a:xfrm>
              <a:off x="10118615" y="1562794"/>
              <a:ext cx="720658" cy="24011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1F48F016-EC4D-B88B-D467-8F8232A01BCE}"/>
              </a:ext>
            </a:extLst>
          </p:cNvPr>
          <p:cNvSpPr txBox="1"/>
          <p:nvPr/>
        </p:nvSpPr>
        <p:spPr>
          <a:xfrm>
            <a:off x="2591169" y="6152909"/>
            <a:ext cx="850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Time</a:t>
            </a: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6DAE32C9-7E0A-078A-32EA-CAE07454B971}"/>
              </a:ext>
            </a:extLst>
          </p:cNvPr>
          <p:cNvGrpSpPr/>
          <p:nvPr/>
        </p:nvGrpSpPr>
        <p:grpSpPr>
          <a:xfrm>
            <a:off x="2526851" y="4461341"/>
            <a:ext cx="4282096" cy="1642880"/>
            <a:chOff x="2774824" y="4461341"/>
            <a:chExt cx="4282096" cy="1642880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663577C4-610C-5E1F-B43B-0438C5F3D282}"/>
                </a:ext>
              </a:extLst>
            </p:cNvPr>
            <p:cNvSpPr/>
            <p:nvPr/>
          </p:nvSpPr>
          <p:spPr>
            <a:xfrm>
              <a:off x="5700826" y="4961915"/>
              <a:ext cx="1356094" cy="3298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solidFill>
                    <a:schemeClr val="tx1"/>
                  </a:solidFill>
                </a:rPr>
                <a:t>View 1-2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C27FFC3-7393-8520-F938-B70748F97B78}"/>
                </a:ext>
              </a:extLst>
            </p:cNvPr>
            <p:cNvSpPr/>
            <p:nvPr/>
          </p:nvSpPr>
          <p:spPr>
            <a:xfrm>
              <a:off x="3953588" y="4970027"/>
              <a:ext cx="1356094" cy="3298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solidFill>
                    <a:schemeClr val="tx1"/>
                  </a:solidFill>
                </a:rPr>
                <a:t>View 1-2</a:t>
              </a:r>
            </a:p>
          </p:txBody>
        </p: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5599A527-93A6-D1B0-913A-42DF9D5B31A3}"/>
                </a:ext>
              </a:extLst>
            </p:cNvPr>
            <p:cNvCxnSpPr>
              <a:cxnSpLocks/>
              <a:stCxn id="10" idx="2"/>
              <a:endCxn id="61" idx="0"/>
            </p:cNvCxnSpPr>
            <p:nvPr/>
          </p:nvCxnSpPr>
          <p:spPr>
            <a:xfrm>
              <a:off x="2774824" y="4534722"/>
              <a:ext cx="1856811" cy="435305"/>
            </a:xfrm>
            <a:prstGeom prst="straightConnector1">
              <a:avLst/>
            </a:prstGeom>
            <a:ln w="12700">
              <a:prstDash val="lgDash"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4A267CE5-A7BF-C27C-10C3-B98E7854A87E}"/>
                </a:ext>
              </a:extLst>
            </p:cNvPr>
            <p:cNvCxnSpPr>
              <a:cxnSpLocks/>
              <a:stCxn id="10" idx="2"/>
              <a:endCxn id="62" idx="0"/>
            </p:cNvCxnSpPr>
            <p:nvPr/>
          </p:nvCxnSpPr>
          <p:spPr>
            <a:xfrm>
              <a:off x="2774824" y="4534722"/>
              <a:ext cx="3604049" cy="427193"/>
            </a:xfrm>
            <a:prstGeom prst="straightConnector1">
              <a:avLst/>
            </a:prstGeom>
            <a:ln w="12700">
              <a:prstDash val="lgDash"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0A5B02B9-4752-BF45-3EB4-1B3CD87ABCC7}"/>
                </a:ext>
              </a:extLst>
            </p:cNvPr>
            <p:cNvCxnSpPr>
              <a:cxnSpLocks/>
              <a:endCxn id="61" idx="0"/>
            </p:cNvCxnSpPr>
            <p:nvPr/>
          </p:nvCxnSpPr>
          <p:spPr>
            <a:xfrm flipH="1">
              <a:off x="4631635" y="4461341"/>
              <a:ext cx="4345" cy="508686"/>
            </a:xfrm>
            <a:prstGeom prst="straightConnector1">
              <a:avLst/>
            </a:prstGeom>
            <a:ln w="12700">
              <a:prstDash val="lgDash"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056933C9-9804-642C-D2C7-16C8243F64C4}"/>
                </a:ext>
              </a:extLst>
            </p:cNvPr>
            <p:cNvCxnSpPr>
              <a:cxnSpLocks/>
              <a:endCxn id="62" idx="0"/>
            </p:cNvCxnSpPr>
            <p:nvPr/>
          </p:nvCxnSpPr>
          <p:spPr>
            <a:xfrm flipH="1">
              <a:off x="6378873" y="4534722"/>
              <a:ext cx="22602" cy="427193"/>
            </a:xfrm>
            <a:prstGeom prst="straightConnector1">
              <a:avLst/>
            </a:prstGeom>
            <a:ln w="12700">
              <a:prstDash val="lgDash"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id="{7F7CC2BF-5090-1D31-D507-9053B8EFA333}"/>
                </a:ext>
              </a:extLst>
            </p:cNvPr>
            <p:cNvSpPr/>
            <p:nvPr/>
          </p:nvSpPr>
          <p:spPr>
            <a:xfrm>
              <a:off x="4185343" y="5406400"/>
              <a:ext cx="904743" cy="30534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View 1</a:t>
              </a:r>
            </a:p>
          </p:txBody>
        </p:sp>
        <p:sp>
          <p:nvSpPr>
            <p:cNvPr id="73" name="Rectangle: Rounded Corners 72">
              <a:extLst>
                <a:ext uri="{FF2B5EF4-FFF2-40B4-BE49-F238E27FC236}">
                  <a16:creationId xmlns:a16="http://schemas.microsoft.com/office/drawing/2014/main" id="{6B833414-671D-A06E-8AA3-C3B6F0EE66ED}"/>
                </a:ext>
              </a:extLst>
            </p:cNvPr>
            <p:cNvSpPr/>
            <p:nvPr/>
          </p:nvSpPr>
          <p:spPr>
            <a:xfrm>
              <a:off x="4185343" y="5798881"/>
              <a:ext cx="904743" cy="30534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View 2</a:t>
              </a:r>
            </a:p>
          </p:txBody>
        </p:sp>
        <p:sp>
          <p:nvSpPr>
            <p:cNvPr id="74" name="Rectangle: Rounded Corners 73">
              <a:extLst>
                <a:ext uri="{FF2B5EF4-FFF2-40B4-BE49-F238E27FC236}">
                  <a16:creationId xmlns:a16="http://schemas.microsoft.com/office/drawing/2014/main" id="{3D377B85-8F5F-9FBE-6C2D-BC61AE3AC5B6}"/>
                </a:ext>
              </a:extLst>
            </p:cNvPr>
            <p:cNvSpPr/>
            <p:nvPr/>
          </p:nvSpPr>
          <p:spPr>
            <a:xfrm>
              <a:off x="5989122" y="5406400"/>
              <a:ext cx="904743" cy="30534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View 1</a:t>
              </a:r>
            </a:p>
          </p:txBody>
        </p:sp>
        <p:sp>
          <p:nvSpPr>
            <p:cNvPr id="75" name="Rectangle: Rounded Corners 74">
              <a:extLst>
                <a:ext uri="{FF2B5EF4-FFF2-40B4-BE49-F238E27FC236}">
                  <a16:creationId xmlns:a16="http://schemas.microsoft.com/office/drawing/2014/main" id="{92B30106-125E-6A9B-152D-DA43239FA4BD}"/>
                </a:ext>
              </a:extLst>
            </p:cNvPr>
            <p:cNvSpPr/>
            <p:nvPr/>
          </p:nvSpPr>
          <p:spPr>
            <a:xfrm>
              <a:off x="5989122" y="5798881"/>
              <a:ext cx="904743" cy="30534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View 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6EFDC0D-3961-667A-D4A5-1E00F4F9106E}"/>
              </a:ext>
            </a:extLst>
          </p:cNvPr>
          <p:cNvSpPr txBox="1"/>
          <p:nvPr/>
        </p:nvSpPr>
        <p:spPr>
          <a:xfrm>
            <a:off x="1838036" y="4984150"/>
            <a:ext cx="1914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Read Transactions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115663-599B-71A7-14F0-BB4B104D27BC}"/>
              </a:ext>
            </a:extLst>
          </p:cNvPr>
          <p:cNvSpPr txBox="1"/>
          <p:nvPr/>
        </p:nvSpPr>
        <p:spPr>
          <a:xfrm>
            <a:off x="2802908" y="5550655"/>
            <a:ext cx="889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Results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E8483355-0B6A-F395-D65F-6D53B869B642}"/>
              </a:ext>
            </a:extLst>
          </p:cNvPr>
          <p:cNvCxnSpPr>
            <a:cxnSpLocks/>
          </p:cNvCxnSpPr>
          <p:nvPr/>
        </p:nvCxnSpPr>
        <p:spPr>
          <a:xfrm>
            <a:off x="2661739" y="6206187"/>
            <a:ext cx="7926547" cy="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DF619834-798A-DDE2-0761-D44B89113922}"/>
              </a:ext>
            </a:extLst>
          </p:cNvPr>
          <p:cNvGrpSpPr/>
          <p:nvPr/>
        </p:nvGrpSpPr>
        <p:grpSpPr>
          <a:xfrm>
            <a:off x="2526851" y="4534722"/>
            <a:ext cx="7620881" cy="1571578"/>
            <a:chOff x="2774824" y="4534722"/>
            <a:chExt cx="7620881" cy="1571578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4B58D6E9-3F22-533E-4575-672AF1918BB5}"/>
                </a:ext>
              </a:extLst>
            </p:cNvPr>
            <p:cNvSpPr/>
            <p:nvPr/>
          </p:nvSpPr>
          <p:spPr>
            <a:xfrm>
              <a:off x="9039611" y="4961915"/>
              <a:ext cx="1356094" cy="3298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solidFill>
                    <a:schemeClr val="tx1"/>
                  </a:solidFill>
                </a:rPr>
                <a:t>View 1-2</a:t>
              </a:r>
            </a:p>
          </p:txBody>
        </p: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2361AD7B-C1E2-1B7D-8FD3-3F305910A1A0}"/>
                </a:ext>
              </a:extLst>
            </p:cNvPr>
            <p:cNvCxnSpPr>
              <a:cxnSpLocks/>
              <a:endCxn id="63" idx="0"/>
            </p:cNvCxnSpPr>
            <p:nvPr/>
          </p:nvCxnSpPr>
          <p:spPr>
            <a:xfrm>
              <a:off x="9717658" y="4561342"/>
              <a:ext cx="0" cy="400573"/>
            </a:xfrm>
            <a:prstGeom prst="straightConnector1">
              <a:avLst/>
            </a:prstGeom>
            <a:ln w="12700">
              <a:prstDash val="lgDash"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D6C29717-FD46-E3B6-B412-27EAE26F9D81}"/>
                </a:ext>
              </a:extLst>
            </p:cNvPr>
            <p:cNvSpPr/>
            <p:nvPr/>
          </p:nvSpPr>
          <p:spPr>
            <a:xfrm>
              <a:off x="9265287" y="5793880"/>
              <a:ext cx="904743" cy="30534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View 2</a:t>
              </a:r>
            </a:p>
          </p:txBody>
        </p:sp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id="{E6D1859A-2E43-5680-8123-1A9D4E405174}"/>
                </a:ext>
              </a:extLst>
            </p:cNvPr>
            <p:cNvSpPr/>
            <p:nvPr/>
          </p:nvSpPr>
          <p:spPr>
            <a:xfrm>
              <a:off x="9265286" y="5401523"/>
              <a:ext cx="904743" cy="30534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View 1</a:t>
              </a:r>
            </a:p>
          </p:txBody>
        </p: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43ECF2C8-11DC-3FB5-0D5F-4EC6650EB49A}"/>
                </a:ext>
              </a:extLst>
            </p:cNvPr>
            <p:cNvCxnSpPr>
              <a:cxnSpLocks/>
              <a:stCxn id="10" idx="2"/>
              <a:endCxn id="68" idx="0"/>
            </p:cNvCxnSpPr>
            <p:nvPr/>
          </p:nvCxnSpPr>
          <p:spPr>
            <a:xfrm>
              <a:off x="2774824" y="4534722"/>
              <a:ext cx="5312509" cy="455456"/>
            </a:xfrm>
            <a:prstGeom prst="straightConnector1">
              <a:avLst/>
            </a:prstGeom>
            <a:ln w="12700">
              <a:prstDash val="lgDash"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B3CBB29B-2430-B9C1-ACEA-697D2E527C5E}"/>
                </a:ext>
              </a:extLst>
            </p:cNvPr>
            <p:cNvSpPr/>
            <p:nvPr/>
          </p:nvSpPr>
          <p:spPr>
            <a:xfrm>
              <a:off x="7409286" y="4990178"/>
              <a:ext cx="1356094" cy="3298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solidFill>
                    <a:schemeClr val="tx1"/>
                  </a:solidFill>
                </a:rPr>
                <a:t>View 1-2</a:t>
              </a:r>
            </a:p>
          </p:txBody>
        </p: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42837D53-5FD6-0379-F73D-AFAA4AA45434}"/>
                </a:ext>
              </a:extLst>
            </p:cNvPr>
            <p:cNvCxnSpPr>
              <a:cxnSpLocks/>
              <a:endCxn id="68" idx="0"/>
            </p:cNvCxnSpPr>
            <p:nvPr/>
          </p:nvCxnSpPr>
          <p:spPr>
            <a:xfrm>
              <a:off x="8081106" y="4536483"/>
              <a:ext cx="6227" cy="453695"/>
            </a:xfrm>
            <a:prstGeom prst="straightConnector1">
              <a:avLst/>
            </a:prstGeom>
            <a:ln w="12700">
              <a:prstDash val="lgDash"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4" name="Rectangle: Rounded Corners 83">
              <a:extLst>
                <a:ext uri="{FF2B5EF4-FFF2-40B4-BE49-F238E27FC236}">
                  <a16:creationId xmlns:a16="http://schemas.microsoft.com/office/drawing/2014/main" id="{EFBF6CA4-D982-BA88-6768-438E2968E7DB}"/>
                </a:ext>
              </a:extLst>
            </p:cNvPr>
            <p:cNvSpPr/>
            <p:nvPr/>
          </p:nvSpPr>
          <p:spPr>
            <a:xfrm>
              <a:off x="7636015" y="5800960"/>
              <a:ext cx="904743" cy="30534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View 2</a:t>
              </a:r>
            </a:p>
          </p:txBody>
        </p:sp>
        <p:sp>
          <p:nvSpPr>
            <p:cNvPr id="85" name="Rectangle: Rounded Corners 84">
              <a:extLst>
                <a:ext uri="{FF2B5EF4-FFF2-40B4-BE49-F238E27FC236}">
                  <a16:creationId xmlns:a16="http://schemas.microsoft.com/office/drawing/2014/main" id="{5C7584D9-0BFD-62E8-D6A4-1B7F7D6039E5}"/>
                </a:ext>
              </a:extLst>
            </p:cNvPr>
            <p:cNvSpPr/>
            <p:nvPr/>
          </p:nvSpPr>
          <p:spPr>
            <a:xfrm>
              <a:off x="7636014" y="5408603"/>
              <a:ext cx="904743" cy="30534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View 1</a:t>
              </a:r>
            </a:p>
          </p:txBody>
        </p:sp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ACC1D139-A6E2-CE15-000A-F9A6A03589CD}"/>
                </a:ext>
              </a:extLst>
            </p:cNvPr>
            <p:cNvCxnSpPr>
              <a:cxnSpLocks/>
              <a:stCxn id="10" idx="2"/>
              <a:endCxn id="63" idx="0"/>
            </p:cNvCxnSpPr>
            <p:nvPr/>
          </p:nvCxnSpPr>
          <p:spPr>
            <a:xfrm>
              <a:off x="2774824" y="4534722"/>
              <a:ext cx="6942834" cy="427193"/>
            </a:xfrm>
            <a:prstGeom prst="straightConnector1">
              <a:avLst/>
            </a:prstGeom>
            <a:ln w="12700">
              <a:prstDash val="lgDash"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561B846-4951-386F-CC10-7EE77A8DADEF}"/>
              </a:ext>
            </a:extLst>
          </p:cNvPr>
          <p:cNvGrpSpPr/>
          <p:nvPr/>
        </p:nvGrpSpPr>
        <p:grpSpPr>
          <a:xfrm>
            <a:off x="1769036" y="2601438"/>
            <a:ext cx="1544132" cy="1933284"/>
            <a:chOff x="470094" y="2284269"/>
            <a:chExt cx="1544132" cy="193328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7C28718-65F0-76D6-C0EC-330FDA0C6F46}"/>
                </a:ext>
              </a:extLst>
            </p:cNvPr>
            <p:cNvSpPr/>
            <p:nvPr/>
          </p:nvSpPr>
          <p:spPr>
            <a:xfrm>
              <a:off x="523137" y="2314184"/>
              <a:ext cx="1409544" cy="19033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AAC072C-F9D5-EF3D-9509-B98906819643}"/>
                </a:ext>
              </a:extLst>
            </p:cNvPr>
            <p:cNvSpPr txBox="1"/>
            <p:nvPr/>
          </p:nvSpPr>
          <p:spPr>
            <a:xfrm>
              <a:off x="470094" y="2284269"/>
              <a:ext cx="1544132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200" dirty="0"/>
                <a:t>Old Results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86447B9-847C-7FDA-A775-403090D177B2}"/>
                </a:ext>
              </a:extLst>
            </p:cNvPr>
            <p:cNvSpPr/>
            <p:nvPr/>
          </p:nvSpPr>
          <p:spPr>
            <a:xfrm>
              <a:off x="676770" y="2715537"/>
              <a:ext cx="1096195" cy="139722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E6076D37-04D8-A4E5-0C13-FC63A2DB1053}"/>
                </a:ext>
              </a:extLst>
            </p:cNvPr>
            <p:cNvSpPr/>
            <p:nvPr/>
          </p:nvSpPr>
          <p:spPr>
            <a:xfrm>
              <a:off x="753775" y="2998463"/>
              <a:ext cx="904743" cy="30534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View 1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A290ED67-0D37-872D-A60D-AC24D855382C}"/>
                </a:ext>
              </a:extLst>
            </p:cNvPr>
            <p:cNvSpPr/>
            <p:nvPr/>
          </p:nvSpPr>
          <p:spPr>
            <a:xfrm>
              <a:off x="753775" y="3376477"/>
              <a:ext cx="904743" cy="30534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View 2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6DE8994E-6736-7596-8F66-20DD2149162F}"/>
                </a:ext>
              </a:extLst>
            </p:cNvPr>
            <p:cNvSpPr/>
            <p:nvPr/>
          </p:nvSpPr>
          <p:spPr>
            <a:xfrm>
              <a:off x="753774" y="3722329"/>
              <a:ext cx="904743" cy="30534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View 3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1D2F32A-C636-6928-D892-268D90ABBF5F}"/>
                </a:ext>
              </a:extLst>
            </p:cNvPr>
            <p:cNvSpPr txBox="1"/>
            <p:nvPr/>
          </p:nvSpPr>
          <p:spPr>
            <a:xfrm>
              <a:off x="647601" y="2683497"/>
              <a:ext cx="114992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Committed</a:t>
              </a:r>
            </a:p>
          </p:txBody>
        </p:sp>
      </p:grp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DAEE5FCD-AD62-197A-2255-D36AA45E2287}"/>
              </a:ext>
            </a:extLst>
          </p:cNvPr>
          <p:cNvSpPr/>
          <p:nvPr/>
        </p:nvSpPr>
        <p:spPr>
          <a:xfrm>
            <a:off x="3322577" y="3436766"/>
            <a:ext cx="238605" cy="30480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FDAD26D-F950-893F-F424-5E85ED0F3B0C}"/>
              </a:ext>
            </a:extLst>
          </p:cNvPr>
          <p:cNvGrpSpPr/>
          <p:nvPr/>
        </p:nvGrpSpPr>
        <p:grpSpPr>
          <a:xfrm>
            <a:off x="3614078" y="2512731"/>
            <a:ext cx="6651860" cy="2011936"/>
            <a:chOff x="3635140" y="2287726"/>
            <a:chExt cx="6651860" cy="201193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018D549-88DB-594F-3106-6D32EE784968}"/>
                </a:ext>
              </a:extLst>
            </p:cNvPr>
            <p:cNvSpPr/>
            <p:nvPr/>
          </p:nvSpPr>
          <p:spPr>
            <a:xfrm>
              <a:off x="3635141" y="2326006"/>
              <a:ext cx="6651859" cy="1973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E3958BD-CCA6-2C24-B795-A96D83403368}"/>
                </a:ext>
              </a:extLst>
            </p:cNvPr>
            <p:cNvSpPr txBox="1"/>
            <p:nvPr/>
          </p:nvSpPr>
          <p:spPr>
            <a:xfrm>
              <a:off x="3635140" y="2287726"/>
              <a:ext cx="6651859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200" dirty="0"/>
                <a:t>New Results</a:t>
              </a:r>
            </a:p>
          </p:txBody>
        </p:sp>
        <p:sp>
          <p:nvSpPr>
            <p:cNvPr id="21" name="Arrow: Right 20">
              <a:extLst>
                <a:ext uri="{FF2B5EF4-FFF2-40B4-BE49-F238E27FC236}">
                  <a16:creationId xmlns:a16="http://schemas.microsoft.com/office/drawing/2014/main" id="{91849510-0FF8-7C95-7ABE-C6736A6D871A}"/>
                </a:ext>
              </a:extLst>
            </p:cNvPr>
            <p:cNvSpPr/>
            <p:nvPr/>
          </p:nvSpPr>
          <p:spPr>
            <a:xfrm>
              <a:off x="5171032" y="3219891"/>
              <a:ext cx="238605" cy="304800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8063E100-1A09-CFCB-F880-568BB0A15FE9}"/>
                </a:ext>
              </a:extLst>
            </p:cNvPr>
            <p:cNvGrpSpPr/>
            <p:nvPr/>
          </p:nvGrpSpPr>
          <p:grpSpPr>
            <a:xfrm>
              <a:off x="3757546" y="2700098"/>
              <a:ext cx="1341586" cy="1455874"/>
              <a:chOff x="1403305" y="4501772"/>
              <a:chExt cx="1341586" cy="1455874"/>
            </a:xfrm>
          </p:grpSpPr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05D6A799-7C87-D79B-B89A-2C0F62BD733D}"/>
                  </a:ext>
                </a:extLst>
              </p:cNvPr>
              <p:cNvSpPr/>
              <p:nvPr/>
            </p:nvSpPr>
            <p:spPr>
              <a:xfrm>
                <a:off x="1403305" y="4523412"/>
                <a:ext cx="1291081" cy="143423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F2470465-1FFD-33DC-CBCB-A5604F866882}"/>
                  </a:ext>
                </a:extLst>
              </p:cNvPr>
              <p:cNvSpPr/>
              <p:nvPr/>
            </p:nvSpPr>
            <p:spPr>
              <a:xfrm>
                <a:off x="1590038" y="4821992"/>
                <a:ext cx="904743" cy="30534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C00000"/>
                    </a:solidFill>
                  </a:rPr>
                  <a:t>View 1</a:t>
                </a:r>
              </a:p>
            </p:txBody>
          </p:sp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E2133F0C-939D-5EF7-2233-AC956056B602}"/>
                  </a:ext>
                </a:extLst>
              </p:cNvPr>
              <p:cNvSpPr/>
              <p:nvPr/>
            </p:nvSpPr>
            <p:spPr>
              <a:xfrm>
                <a:off x="1590038" y="5200006"/>
                <a:ext cx="904743" cy="30534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C00000"/>
                    </a:solidFill>
                  </a:rPr>
                  <a:t>View 2</a:t>
                </a:r>
              </a:p>
            </p:txBody>
          </p:sp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9987DDB2-D07E-970D-79C7-7F9E822123AB}"/>
                  </a:ext>
                </a:extLst>
              </p:cNvPr>
              <p:cNvSpPr/>
              <p:nvPr/>
            </p:nvSpPr>
            <p:spPr>
              <a:xfrm>
                <a:off x="1596473" y="5590081"/>
                <a:ext cx="904743" cy="30534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C00000"/>
                    </a:solidFill>
                  </a:rPr>
                  <a:t>View 3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288814D-DE08-404F-5632-2230B59EC25E}"/>
                  </a:ext>
                </a:extLst>
              </p:cNvPr>
              <p:cNvSpPr txBox="1"/>
              <p:nvPr/>
            </p:nvSpPr>
            <p:spPr>
              <a:xfrm>
                <a:off x="1403305" y="4501772"/>
                <a:ext cx="134158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Uncommitted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E48B34D-0F69-3D32-46FE-C06622EBB31B}"/>
                </a:ext>
              </a:extLst>
            </p:cNvPr>
            <p:cNvGrpSpPr/>
            <p:nvPr/>
          </p:nvGrpSpPr>
          <p:grpSpPr>
            <a:xfrm>
              <a:off x="5454334" y="2700098"/>
              <a:ext cx="1341586" cy="1455874"/>
              <a:chOff x="1403305" y="4501772"/>
              <a:chExt cx="1341586" cy="1455874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9A602D33-DFA4-317E-884D-F17A742957EC}"/>
                  </a:ext>
                </a:extLst>
              </p:cNvPr>
              <p:cNvSpPr/>
              <p:nvPr/>
            </p:nvSpPr>
            <p:spPr>
              <a:xfrm>
                <a:off x="1403305" y="4523412"/>
                <a:ext cx="1291081" cy="143423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989F0AA9-24C5-DF5A-C91D-0EE94F36FC3A}"/>
                  </a:ext>
                </a:extLst>
              </p:cNvPr>
              <p:cNvSpPr/>
              <p:nvPr/>
            </p:nvSpPr>
            <p:spPr>
              <a:xfrm>
                <a:off x="1590038" y="4821992"/>
                <a:ext cx="904743" cy="305340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View 1</a:t>
                </a:r>
              </a:p>
            </p:txBody>
          </p:sp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3A116597-CCC7-3F53-D14B-C16522B47E41}"/>
                  </a:ext>
                </a:extLst>
              </p:cNvPr>
              <p:cNvSpPr/>
              <p:nvPr/>
            </p:nvSpPr>
            <p:spPr>
              <a:xfrm>
                <a:off x="1590038" y="5200006"/>
                <a:ext cx="904743" cy="30534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C00000"/>
                    </a:solidFill>
                  </a:rPr>
                  <a:t>View 2</a:t>
                </a:r>
              </a:p>
            </p:txBody>
          </p:sp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B87F132E-EBA4-4FA1-DE84-79967160EEAC}"/>
                  </a:ext>
                </a:extLst>
              </p:cNvPr>
              <p:cNvSpPr/>
              <p:nvPr/>
            </p:nvSpPr>
            <p:spPr>
              <a:xfrm>
                <a:off x="1596473" y="5590081"/>
                <a:ext cx="904743" cy="30534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C00000"/>
                    </a:solidFill>
                  </a:rPr>
                  <a:t>View 3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13B2E09-248A-AE04-5ECC-099CEF1E52FA}"/>
                  </a:ext>
                </a:extLst>
              </p:cNvPr>
              <p:cNvSpPr txBox="1"/>
              <p:nvPr/>
            </p:nvSpPr>
            <p:spPr>
              <a:xfrm>
                <a:off x="1403305" y="4501772"/>
                <a:ext cx="134158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Uncommitted</a:t>
                </a: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6EC01829-D14A-03FE-2BA0-AA47ACA6EB50}"/>
                </a:ext>
              </a:extLst>
            </p:cNvPr>
            <p:cNvGrpSpPr/>
            <p:nvPr/>
          </p:nvGrpSpPr>
          <p:grpSpPr>
            <a:xfrm>
              <a:off x="7156089" y="2721738"/>
              <a:ext cx="1341586" cy="1455874"/>
              <a:chOff x="1403305" y="4501772"/>
              <a:chExt cx="1341586" cy="1455874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93F32E5F-CF0B-4FE6-1C60-B6369BCFAF12}"/>
                  </a:ext>
                </a:extLst>
              </p:cNvPr>
              <p:cNvSpPr/>
              <p:nvPr/>
            </p:nvSpPr>
            <p:spPr>
              <a:xfrm>
                <a:off x="1403305" y="4523412"/>
                <a:ext cx="1291081" cy="143423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F62D9857-4ED2-38FB-2234-75954F9986B0}"/>
                  </a:ext>
                </a:extLst>
              </p:cNvPr>
              <p:cNvSpPr/>
              <p:nvPr/>
            </p:nvSpPr>
            <p:spPr>
              <a:xfrm>
                <a:off x="1590038" y="4821992"/>
                <a:ext cx="904743" cy="305340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View 1</a:t>
                </a:r>
              </a:p>
            </p:txBody>
          </p:sp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DA7EC6F3-A683-1AE3-B360-FC04936BA763}"/>
                  </a:ext>
                </a:extLst>
              </p:cNvPr>
              <p:cNvSpPr/>
              <p:nvPr/>
            </p:nvSpPr>
            <p:spPr>
              <a:xfrm>
                <a:off x="1590038" y="5200006"/>
                <a:ext cx="904743" cy="305340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View 2</a:t>
                </a:r>
              </a:p>
            </p:txBody>
          </p:sp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61C2E4C9-3C96-3CA7-1E71-195F69D6D45B}"/>
                  </a:ext>
                </a:extLst>
              </p:cNvPr>
              <p:cNvSpPr/>
              <p:nvPr/>
            </p:nvSpPr>
            <p:spPr>
              <a:xfrm>
                <a:off x="1596473" y="5590081"/>
                <a:ext cx="904743" cy="30534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C00000"/>
                    </a:solidFill>
                  </a:rPr>
                  <a:t>View 3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300742F-51A7-FDDA-7CA5-62D84E3B17DC}"/>
                  </a:ext>
                </a:extLst>
              </p:cNvPr>
              <p:cNvSpPr txBox="1"/>
              <p:nvPr/>
            </p:nvSpPr>
            <p:spPr>
              <a:xfrm>
                <a:off x="1403305" y="4501772"/>
                <a:ext cx="134158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Uncommitted</a:t>
                </a: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6656F009-2437-D1DB-26A3-2E7148235012}"/>
                </a:ext>
              </a:extLst>
            </p:cNvPr>
            <p:cNvGrpSpPr/>
            <p:nvPr/>
          </p:nvGrpSpPr>
          <p:grpSpPr>
            <a:xfrm>
              <a:off x="8852877" y="2727721"/>
              <a:ext cx="1291081" cy="1455874"/>
              <a:chOff x="1403305" y="4501772"/>
              <a:chExt cx="1291081" cy="1455874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2589ECE3-6A55-E554-B027-83D9C0CDAC25}"/>
                  </a:ext>
                </a:extLst>
              </p:cNvPr>
              <p:cNvSpPr/>
              <p:nvPr/>
            </p:nvSpPr>
            <p:spPr>
              <a:xfrm>
                <a:off x="1403305" y="4523412"/>
                <a:ext cx="1291081" cy="143423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F413311A-1343-39D4-233A-18DC23BE7C48}"/>
                  </a:ext>
                </a:extLst>
              </p:cNvPr>
              <p:cNvSpPr/>
              <p:nvPr/>
            </p:nvSpPr>
            <p:spPr>
              <a:xfrm>
                <a:off x="1590038" y="4821992"/>
                <a:ext cx="904743" cy="305340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View 1</a:t>
                </a:r>
              </a:p>
            </p:txBody>
          </p:sp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D781987E-98D1-9BDB-67E2-515B4836209C}"/>
                  </a:ext>
                </a:extLst>
              </p:cNvPr>
              <p:cNvSpPr/>
              <p:nvPr/>
            </p:nvSpPr>
            <p:spPr>
              <a:xfrm>
                <a:off x="1590038" y="5200006"/>
                <a:ext cx="904743" cy="305340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View 2</a:t>
                </a:r>
              </a:p>
            </p:txBody>
          </p:sp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5AA58BC6-B828-8345-B81C-4624D1921ED4}"/>
                  </a:ext>
                </a:extLst>
              </p:cNvPr>
              <p:cNvSpPr/>
              <p:nvPr/>
            </p:nvSpPr>
            <p:spPr>
              <a:xfrm>
                <a:off x="1596473" y="5590081"/>
                <a:ext cx="904743" cy="305341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View 3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BC80394-4EBF-7FDC-FD5E-6E523C7088DB}"/>
                  </a:ext>
                </a:extLst>
              </p:cNvPr>
              <p:cNvSpPr txBox="1"/>
              <p:nvPr/>
            </p:nvSpPr>
            <p:spPr>
              <a:xfrm>
                <a:off x="1403305" y="4501772"/>
                <a:ext cx="129108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Committed</a:t>
                </a:r>
              </a:p>
            </p:txBody>
          </p:sp>
        </p:grpSp>
        <p:sp>
          <p:nvSpPr>
            <p:cNvPr id="26" name="Arrow: Right 25">
              <a:extLst>
                <a:ext uri="{FF2B5EF4-FFF2-40B4-BE49-F238E27FC236}">
                  <a16:creationId xmlns:a16="http://schemas.microsoft.com/office/drawing/2014/main" id="{0E55275B-AD35-822D-D9F7-9585B4B33EF6}"/>
                </a:ext>
              </a:extLst>
            </p:cNvPr>
            <p:cNvSpPr/>
            <p:nvPr/>
          </p:nvSpPr>
          <p:spPr>
            <a:xfrm>
              <a:off x="6841766" y="3255665"/>
              <a:ext cx="238605" cy="304800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Arrow: Right 26">
              <a:extLst>
                <a:ext uri="{FF2B5EF4-FFF2-40B4-BE49-F238E27FC236}">
                  <a16:creationId xmlns:a16="http://schemas.microsoft.com/office/drawing/2014/main" id="{A92956E4-6D6D-0678-0B8F-0FE4E0F7D235}"/>
                </a:ext>
              </a:extLst>
            </p:cNvPr>
            <p:cNvSpPr/>
            <p:nvPr/>
          </p:nvSpPr>
          <p:spPr>
            <a:xfrm>
              <a:off x="8540745" y="3298136"/>
              <a:ext cx="238605" cy="304800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7" descr="Icon&#10;&#10;Description automatically generated">
              <a:extLst>
                <a:ext uri="{FF2B5EF4-FFF2-40B4-BE49-F238E27FC236}">
                  <a16:creationId xmlns:a16="http://schemas.microsoft.com/office/drawing/2014/main" id="{5FE5CE82-1F38-DA23-DA09-C6A4C32EAF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3439" y="3053254"/>
              <a:ext cx="251165" cy="239443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29" name="Picture 28" descr="Icon&#10;&#10;Description automatically generated">
              <a:extLst>
                <a:ext uri="{FF2B5EF4-FFF2-40B4-BE49-F238E27FC236}">
                  <a16:creationId xmlns:a16="http://schemas.microsoft.com/office/drawing/2014/main" id="{024707F2-D3AD-FF80-5605-C1B25735EB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6946" y="3432086"/>
              <a:ext cx="251165" cy="239443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30" name="Picture 29" descr="Icon&#10;&#10;Description automatically generated">
              <a:extLst>
                <a:ext uri="{FF2B5EF4-FFF2-40B4-BE49-F238E27FC236}">
                  <a16:creationId xmlns:a16="http://schemas.microsoft.com/office/drawing/2014/main" id="{CCBA03AC-EC18-EDF2-C055-18BB224E3D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3082" y="3829745"/>
              <a:ext cx="251165" cy="239443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31" name="Picture 30" descr="Icon&#10;&#10;Description automatically generated">
              <a:extLst>
                <a:ext uri="{FF2B5EF4-FFF2-40B4-BE49-F238E27FC236}">
                  <a16:creationId xmlns:a16="http://schemas.microsoft.com/office/drawing/2014/main" id="{D1C91485-F624-E2B3-2A4E-4C3D70D9F4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8307" y="3437271"/>
              <a:ext cx="251165" cy="239443"/>
            </a:xfrm>
            <a:prstGeom prst="rect">
              <a:avLst/>
            </a:prstGeom>
          </p:spPr>
        </p:pic>
        <p:pic>
          <p:nvPicPr>
            <p:cNvPr id="32" name="Picture 31" descr="Icon&#10;&#10;Description automatically generated">
              <a:extLst>
                <a:ext uri="{FF2B5EF4-FFF2-40B4-BE49-F238E27FC236}">
                  <a16:creationId xmlns:a16="http://schemas.microsoft.com/office/drawing/2014/main" id="{51F2AA48-2289-649F-09E1-6C18096144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4443" y="3834930"/>
              <a:ext cx="251165" cy="239443"/>
            </a:xfrm>
            <a:prstGeom prst="rect">
              <a:avLst/>
            </a:prstGeom>
          </p:spPr>
        </p:pic>
        <p:pic>
          <p:nvPicPr>
            <p:cNvPr id="33" name="Picture 32" descr="Icon&#10;&#10;Description automatically generated">
              <a:extLst>
                <a:ext uri="{FF2B5EF4-FFF2-40B4-BE49-F238E27FC236}">
                  <a16:creationId xmlns:a16="http://schemas.microsoft.com/office/drawing/2014/main" id="{23667788-B8B4-CA5E-2F0F-90788A5EA5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7051" y="3841654"/>
              <a:ext cx="251165" cy="2394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3017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D4A1BD-25BA-38F8-C1DA-0BFE6B347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6"/>
            <a:ext cx="12192000" cy="94051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VCM Properties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44DFF0-2EE5-62CB-2CFB-372FBA232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AED55-8BFD-4FF1-B543-01F4D238A799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A7AFA28-CA78-A416-F06E-E64C41B91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875" y="1393727"/>
            <a:ext cx="10004749" cy="524288"/>
          </a:xfrm>
        </p:spPr>
        <p:txBody>
          <a:bodyPr>
            <a:normAutofit/>
          </a:bodyPr>
          <a:lstStyle/>
          <a:p>
            <a:r>
              <a:rPr lang="en-US" dirty="0"/>
              <a:t>Comparisons between the three types of coherence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64EE7BD-1134-6870-ABF1-91EC4BCEDDA2}"/>
              </a:ext>
            </a:extLst>
          </p:cNvPr>
          <p:cNvGrpSpPr/>
          <p:nvPr/>
        </p:nvGrpSpPr>
        <p:grpSpPr>
          <a:xfrm>
            <a:off x="1574344" y="1852044"/>
            <a:ext cx="8028549" cy="445200"/>
            <a:chOff x="810456" y="5140778"/>
            <a:chExt cx="10660230" cy="445200"/>
          </a:xfrm>
        </p:grpSpPr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E8483355-0B6A-F395-D65F-6D53B869B642}"/>
                </a:ext>
              </a:extLst>
            </p:cNvPr>
            <p:cNvCxnSpPr>
              <a:cxnSpLocks/>
            </p:cNvCxnSpPr>
            <p:nvPr/>
          </p:nvCxnSpPr>
          <p:spPr>
            <a:xfrm>
              <a:off x="945893" y="5585978"/>
              <a:ext cx="10524793" cy="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F48F016-EC4D-B88B-D467-8F8232A01BCE}"/>
                </a:ext>
              </a:extLst>
            </p:cNvPr>
            <p:cNvSpPr txBox="1"/>
            <p:nvPr/>
          </p:nvSpPr>
          <p:spPr>
            <a:xfrm>
              <a:off x="810456" y="5140778"/>
              <a:ext cx="11295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Time</a:t>
              </a:r>
            </a:p>
          </p:txBody>
        </p: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0C27FFC3-7393-8520-F938-B70748F97B78}"/>
              </a:ext>
            </a:extLst>
          </p:cNvPr>
          <p:cNvSpPr/>
          <p:nvPr/>
        </p:nvSpPr>
        <p:spPr>
          <a:xfrm>
            <a:off x="2737266" y="2397615"/>
            <a:ext cx="1356094" cy="3298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View 1-2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663577C4-610C-5E1F-B43B-0438C5F3D282}"/>
              </a:ext>
            </a:extLst>
          </p:cNvPr>
          <p:cNvSpPr/>
          <p:nvPr/>
        </p:nvSpPr>
        <p:spPr>
          <a:xfrm>
            <a:off x="4446153" y="2409367"/>
            <a:ext cx="1356094" cy="3298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View 1-2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B58D6E9-3F22-533E-4575-672AF1918BB5}"/>
              </a:ext>
            </a:extLst>
          </p:cNvPr>
          <p:cNvSpPr/>
          <p:nvPr/>
        </p:nvSpPr>
        <p:spPr>
          <a:xfrm>
            <a:off x="7817209" y="2405761"/>
            <a:ext cx="1356094" cy="3298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View 1-2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B3CBB29B-2430-B9C1-ACEA-697D2E527C5E}"/>
              </a:ext>
            </a:extLst>
          </p:cNvPr>
          <p:cNvSpPr/>
          <p:nvPr/>
        </p:nvSpPr>
        <p:spPr>
          <a:xfrm>
            <a:off x="6155040" y="2416209"/>
            <a:ext cx="1356094" cy="3298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View 1-2</a:t>
            </a: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680F8887-8F3D-8B29-A29B-CD8394FF52F7}"/>
              </a:ext>
            </a:extLst>
          </p:cNvPr>
          <p:cNvGrpSpPr/>
          <p:nvPr/>
        </p:nvGrpSpPr>
        <p:grpSpPr>
          <a:xfrm>
            <a:off x="2962942" y="3877370"/>
            <a:ext cx="5952399" cy="717548"/>
            <a:chOff x="4916545" y="5397790"/>
            <a:chExt cx="5952399" cy="717548"/>
          </a:xfrm>
        </p:grpSpPr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D6C29717-FD46-E3B6-B412-27EAE26F9D81}"/>
                </a:ext>
              </a:extLst>
            </p:cNvPr>
            <p:cNvSpPr/>
            <p:nvPr/>
          </p:nvSpPr>
          <p:spPr>
            <a:xfrm>
              <a:off x="9964200" y="5799491"/>
              <a:ext cx="904743" cy="30534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View 2</a:t>
              </a:r>
            </a:p>
          </p:txBody>
        </p:sp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id="{E6D1859A-2E43-5680-8123-1A9D4E405174}"/>
                </a:ext>
              </a:extLst>
            </p:cNvPr>
            <p:cNvSpPr/>
            <p:nvPr/>
          </p:nvSpPr>
          <p:spPr>
            <a:xfrm>
              <a:off x="9964201" y="5406774"/>
              <a:ext cx="904743" cy="30534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View 1</a:t>
              </a:r>
            </a:p>
          </p:txBody>
        </p:sp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id="{7F7CC2BF-5090-1D31-D507-9053B8EFA333}"/>
                </a:ext>
              </a:extLst>
            </p:cNvPr>
            <p:cNvSpPr/>
            <p:nvPr/>
          </p:nvSpPr>
          <p:spPr>
            <a:xfrm>
              <a:off x="4916545" y="5417517"/>
              <a:ext cx="904743" cy="30534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View 1</a:t>
              </a:r>
            </a:p>
          </p:txBody>
        </p:sp>
        <p:sp>
          <p:nvSpPr>
            <p:cNvPr id="73" name="Rectangle: Rounded Corners 72">
              <a:extLst>
                <a:ext uri="{FF2B5EF4-FFF2-40B4-BE49-F238E27FC236}">
                  <a16:creationId xmlns:a16="http://schemas.microsoft.com/office/drawing/2014/main" id="{6B833414-671D-A06E-8AA3-C3B6F0EE66ED}"/>
                </a:ext>
              </a:extLst>
            </p:cNvPr>
            <p:cNvSpPr/>
            <p:nvPr/>
          </p:nvSpPr>
          <p:spPr>
            <a:xfrm>
              <a:off x="4916545" y="5809998"/>
              <a:ext cx="904743" cy="30534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View 2</a:t>
              </a:r>
            </a:p>
          </p:txBody>
        </p:sp>
        <p:sp>
          <p:nvSpPr>
            <p:cNvPr id="74" name="Rectangle: Rounded Corners 73">
              <a:extLst>
                <a:ext uri="{FF2B5EF4-FFF2-40B4-BE49-F238E27FC236}">
                  <a16:creationId xmlns:a16="http://schemas.microsoft.com/office/drawing/2014/main" id="{3D377B85-8F5F-9FBE-6C2D-BC61AE3AC5B6}"/>
                </a:ext>
              </a:extLst>
            </p:cNvPr>
            <p:cNvSpPr/>
            <p:nvPr/>
          </p:nvSpPr>
          <p:spPr>
            <a:xfrm>
              <a:off x="6670281" y="5410008"/>
              <a:ext cx="904743" cy="30534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View 1</a:t>
              </a:r>
            </a:p>
          </p:txBody>
        </p:sp>
        <p:sp>
          <p:nvSpPr>
            <p:cNvPr id="75" name="Rectangle: Rounded Corners 74">
              <a:extLst>
                <a:ext uri="{FF2B5EF4-FFF2-40B4-BE49-F238E27FC236}">
                  <a16:creationId xmlns:a16="http://schemas.microsoft.com/office/drawing/2014/main" id="{92B30106-125E-6A9B-152D-DA43239FA4BD}"/>
                </a:ext>
              </a:extLst>
            </p:cNvPr>
            <p:cNvSpPr/>
            <p:nvPr/>
          </p:nvSpPr>
          <p:spPr>
            <a:xfrm>
              <a:off x="6672241" y="5809756"/>
              <a:ext cx="904743" cy="30534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View 2</a:t>
              </a:r>
            </a:p>
          </p:txBody>
        </p:sp>
        <p:sp>
          <p:nvSpPr>
            <p:cNvPr id="84" name="Rectangle: Rounded Corners 83">
              <a:extLst>
                <a:ext uri="{FF2B5EF4-FFF2-40B4-BE49-F238E27FC236}">
                  <a16:creationId xmlns:a16="http://schemas.microsoft.com/office/drawing/2014/main" id="{EFBF6CA4-D982-BA88-6768-438E2968E7DB}"/>
                </a:ext>
              </a:extLst>
            </p:cNvPr>
            <p:cNvSpPr/>
            <p:nvPr/>
          </p:nvSpPr>
          <p:spPr>
            <a:xfrm>
              <a:off x="8364666" y="5803309"/>
              <a:ext cx="904743" cy="30534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View 2</a:t>
              </a:r>
            </a:p>
          </p:txBody>
        </p:sp>
        <p:sp>
          <p:nvSpPr>
            <p:cNvPr id="85" name="Rectangle: Rounded Corners 84">
              <a:extLst>
                <a:ext uri="{FF2B5EF4-FFF2-40B4-BE49-F238E27FC236}">
                  <a16:creationId xmlns:a16="http://schemas.microsoft.com/office/drawing/2014/main" id="{5C7584D9-0BFD-62E8-D6A4-1B7F7D6039E5}"/>
                </a:ext>
              </a:extLst>
            </p:cNvPr>
            <p:cNvSpPr/>
            <p:nvPr/>
          </p:nvSpPr>
          <p:spPr>
            <a:xfrm>
              <a:off x="8367698" y="5397790"/>
              <a:ext cx="904743" cy="30534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View 1</a:t>
              </a:r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6C547B71-D6AA-670A-881B-1225567FF7A9}"/>
              </a:ext>
            </a:extLst>
          </p:cNvPr>
          <p:cNvSpPr txBox="1"/>
          <p:nvPr/>
        </p:nvSpPr>
        <p:spPr>
          <a:xfrm>
            <a:off x="408859" y="3966725"/>
            <a:ext cx="267411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Coherence-Minimal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9A72EB3D-E315-B6B3-5A15-4362B9FC5376}"/>
              </a:ext>
            </a:extLst>
          </p:cNvPr>
          <p:cNvSpPr txBox="1"/>
          <p:nvPr/>
        </p:nvSpPr>
        <p:spPr>
          <a:xfrm>
            <a:off x="408860" y="4927476"/>
            <a:ext cx="267411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Coherence-Committed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69EE87F5-7CC8-5D28-3C4E-D8893F13DE4C}"/>
              </a:ext>
            </a:extLst>
          </p:cNvPr>
          <p:cNvSpPr txBox="1"/>
          <p:nvPr/>
        </p:nvSpPr>
        <p:spPr>
          <a:xfrm>
            <a:off x="417003" y="3068200"/>
            <a:ext cx="26659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Coherence-Fresh</a:t>
            </a:r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25502C2E-E67B-1038-FB32-70A2B12257B5}"/>
              </a:ext>
            </a:extLst>
          </p:cNvPr>
          <p:cNvSpPr/>
          <p:nvPr/>
        </p:nvSpPr>
        <p:spPr>
          <a:xfrm>
            <a:off x="4716675" y="2955725"/>
            <a:ext cx="904743" cy="305340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View 1</a:t>
            </a:r>
          </a:p>
        </p:txBody>
      </p:sp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B174453D-4221-6802-05B2-86B6B9FABD98}"/>
              </a:ext>
            </a:extLst>
          </p:cNvPr>
          <p:cNvSpPr/>
          <p:nvPr/>
        </p:nvSpPr>
        <p:spPr>
          <a:xfrm>
            <a:off x="6414093" y="3346698"/>
            <a:ext cx="904743" cy="305340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View 2</a:t>
            </a:r>
          </a:p>
        </p:txBody>
      </p: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C3AFE39B-6747-C01A-2D57-04515F05CF70}"/>
              </a:ext>
            </a:extLst>
          </p:cNvPr>
          <p:cNvSpPr/>
          <p:nvPr/>
        </p:nvSpPr>
        <p:spPr>
          <a:xfrm>
            <a:off x="6414092" y="2954341"/>
            <a:ext cx="904743" cy="305340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View 1</a:t>
            </a:r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294CB8E7-A025-C6A1-D68F-C44BBE6CB3FA}"/>
              </a:ext>
            </a:extLst>
          </p:cNvPr>
          <p:cNvSpPr/>
          <p:nvPr/>
        </p:nvSpPr>
        <p:spPr>
          <a:xfrm>
            <a:off x="8010596" y="3339596"/>
            <a:ext cx="904743" cy="305340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View 2</a:t>
            </a:r>
          </a:p>
        </p:txBody>
      </p: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D1FAAC81-2F0B-CDCB-5BBD-0BFF1321B989}"/>
              </a:ext>
            </a:extLst>
          </p:cNvPr>
          <p:cNvSpPr/>
          <p:nvPr/>
        </p:nvSpPr>
        <p:spPr>
          <a:xfrm>
            <a:off x="8010595" y="2947239"/>
            <a:ext cx="904743" cy="305340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View 1</a:t>
            </a:r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76A496C5-C3F0-2FBD-082C-34FAC2F074D5}"/>
              </a:ext>
            </a:extLst>
          </p:cNvPr>
          <p:cNvGrpSpPr/>
          <p:nvPr/>
        </p:nvGrpSpPr>
        <p:grpSpPr>
          <a:xfrm>
            <a:off x="2962942" y="4814922"/>
            <a:ext cx="5952397" cy="702989"/>
            <a:chOff x="4971661" y="5127739"/>
            <a:chExt cx="5952397" cy="702989"/>
          </a:xfrm>
        </p:grpSpPr>
        <p:sp>
          <p:nvSpPr>
            <p:cNvPr id="98" name="Rectangle: Rounded Corners 97">
              <a:extLst>
                <a:ext uri="{FF2B5EF4-FFF2-40B4-BE49-F238E27FC236}">
                  <a16:creationId xmlns:a16="http://schemas.microsoft.com/office/drawing/2014/main" id="{E27331AE-9546-0CB0-D611-527A8FE4B335}"/>
                </a:ext>
              </a:extLst>
            </p:cNvPr>
            <p:cNvSpPr/>
            <p:nvPr/>
          </p:nvSpPr>
          <p:spPr>
            <a:xfrm>
              <a:off x="10019315" y="5518894"/>
              <a:ext cx="904743" cy="30534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View 2</a:t>
              </a:r>
            </a:p>
          </p:txBody>
        </p:sp>
        <p:sp>
          <p:nvSpPr>
            <p:cNvPr id="99" name="Rectangle: Rounded Corners 98">
              <a:extLst>
                <a:ext uri="{FF2B5EF4-FFF2-40B4-BE49-F238E27FC236}">
                  <a16:creationId xmlns:a16="http://schemas.microsoft.com/office/drawing/2014/main" id="{EEFD39E2-6032-A23E-DB1A-F1B8EDD2DED0}"/>
                </a:ext>
              </a:extLst>
            </p:cNvPr>
            <p:cNvSpPr/>
            <p:nvPr/>
          </p:nvSpPr>
          <p:spPr>
            <a:xfrm>
              <a:off x="10019315" y="5127739"/>
              <a:ext cx="904743" cy="30534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View 1</a:t>
              </a:r>
            </a:p>
          </p:txBody>
        </p:sp>
        <p:sp>
          <p:nvSpPr>
            <p:cNvPr id="100" name="Rectangle: Rounded Corners 99">
              <a:extLst>
                <a:ext uri="{FF2B5EF4-FFF2-40B4-BE49-F238E27FC236}">
                  <a16:creationId xmlns:a16="http://schemas.microsoft.com/office/drawing/2014/main" id="{207C7ED6-23B2-C009-795E-6878BD6441B5}"/>
                </a:ext>
              </a:extLst>
            </p:cNvPr>
            <p:cNvSpPr/>
            <p:nvPr/>
          </p:nvSpPr>
          <p:spPr>
            <a:xfrm>
              <a:off x="4971661" y="5132907"/>
              <a:ext cx="904743" cy="30534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View 1</a:t>
              </a:r>
            </a:p>
          </p:txBody>
        </p:sp>
        <p:sp>
          <p:nvSpPr>
            <p:cNvPr id="101" name="Rectangle: Rounded Corners 100">
              <a:extLst>
                <a:ext uri="{FF2B5EF4-FFF2-40B4-BE49-F238E27FC236}">
                  <a16:creationId xmlns:a16="http://schemas.microsoft.com/office/drawing/2014/main" id="{9DA07E2D-792D-2F8D-8580-5944E0152B39}"/>
                </a:ext>
              </a:extLst>
            </p:cNvPr>
            <p:cNvSpPr/>
            <p:nvPr/>
          </p:nvSpPr>
          <p:spPr>
            <a:xfrm>
              <a:off x="4971661" y="5525388"/>
              <a:ext cx="904743" cy="30534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View 2</a:t>
              </a:r>
            </a:p>
          </p:txBody>
        </p:sp>
        <p:sp>
          <p:nvSpPr>
            <p:cNvPr id="102" name="Rectangle: Rounded Corners 101">
              <a:extLst>
                <a:ext uri="{FF2B5EF4-FFF2-40B4-BE49-F238E27FC236}">
                  <a16:creationId xmlns:a16="http://schemas.microsoft.com/office/drawing/2014/main" id="{23A39E5C-02B4-14D6-F04D-08FF1CA41B27}"/>
                </a:ext>
              </a:extLst>
            </p:cNvPr>
            <p:cNvSpPr/>
            <p:nvPr/>
          </p:nvSpPr>
          <p:spPr>
            <a:xfrm>
              <a:off x="6727357" y="5127739"/>
              <a:ext cx="904743" cy="30534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View 1</a:t>
              </a:r>
            </a:p>
          </p:txBody>
        </p:sp>
        <p:sp>
          <p:nvSpPr>
            <p:cNvPr id="103" name="Rectangle: Rounded Corners 102">
              <a:extLst>
                <a:ext uri="{FF2B5EF4-FFF2-40B4-BE49-F238E27FC236}">
                  <a16:creationId xmlns:a16="http://schemas.microsoft.com/office/drawing/2014/main" id="{B061D736-F51D-AFE4-8436-DD9A8B2C60E6}"/>
                </a:ext>
              </a:extLst>
            </p:cNvPr>
            <p:cNvSpPr/>
            <p:nvPr/>
          </p:nvSpPr>
          <p:spPr>
            <a:xfrm>
              <a:off x="6719215" y="5520387"/>
              <a:ext cx="904743" cy="30534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View 2</a:t>
              </a:r>
            </a:p>
          </p:txBody>
        </p:sp>
        <p:sp>
          <p:nvSpPr>
            <p:cNvPr id="104" name="Rectangle: Rounded Corners 103">
              <a:extLst>
                <a:ext uri="{FF2B5EF4-FFF2-40B4-BE49-F238E27FC236}">
                  <a16:creationId xmlns:a16="http://schemas.microsoft.com/office/drawing/2014/main" id="{C59607F9-5799-B430-7F3B-2BEF101A930D}"/>
                </a:ext>
              </a:extLst>
            </p:cNvPr>
            <p:cNvSpPr/>
            <p:nvPr/>
          </p:nvSpPr>
          <p:spPr>
            <a:xfrm>
              <a:off x="8419782" y="5135008"/>
              <a:ext cx="904743" cy="30534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View 1</a:t>
              </a:r>
            </a:p>
          </p:txBody>
        </p:sp>
        <p:sp>
          <p:nvSpPr>
            <p:cNvPr id="105" name="Rectangle: Rounded Corners 104">
              <a:extLst>
                <a:ext uri="{FF2B5EF4-FFF2-40B4-BE49-F238E27FC236}">
                  <a16:creationId xmlns:a16="http://schemas.microsoft.com/office/drawing/2014/main" id="{E4534653-C18D-A168-14E5-4D42C21E5F97}"/>
                </a:ext>
              </a:extLst>
            </p:cNvPr>
            <p:cNvSpPr/>
            <p:nvPr/>
          </p:nvSpPr>
          <p:spPr>
            <a:xfrm>
              <a:off x="8419781" y="5525388"/>
              <a:ext cx="904743" cy="30534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View 2</a:t>
              </a:r>
            </a:p>
          </p:txBody>
        </p:sp>
      </p:grp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AAE0D2A0-7F50-65BC-78B9-FCBDD89B4D66}"/>
              </a:ext>
            </a:extLst>
          </p:cNvPr>
          <p:cNvCxnSpPr>
            <a:cxnSpLocks/>
          </p:cNvCxnSpPr>
          <p:nvPr/>
        </p:nvCxnSpPr>
        <p:spPr>
          <a:xfrm>
            <a:off x="2962942" y="4720514"/>
            <a:ext cx="60721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30720E14-B02E-0769-1F5C-80623062E522}"/>
              </a:ext>
            </a:extLst>
          </p:cNvPr>
          <p:cNvCxnSpPr>
            <a:cxnSpLocks/>
          </p:cNvCxnSpPr>
          <p:nvPr/>
        </p:nvCxnSpPr>
        <p:spPr>
          <a:xfrm>
            <a:off x="2962942" y="3749890"/>
            <a:ext cx="60279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BFEDD5D-4A14-948E-71DA-26231A266060}"/>
              </a:ext>
            </a:extLst>
          </p:cNvPr>
          <p:cNvGrpSpPr/>
          <p:nvPr/>
        </p:nvGrpSpPr>
        <p:grpSpPr>
          <a:xfrm>
            <a:off x="9243500" y="3013948"/>
            <a:ext cx="2653858" cy="2559859"/>
            <a:chOff x="9588940" y="3059668"/>
            <a:chExt cx="2653858" cy="2559859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83289B49-61FD-FEAF-0BE9-9F47209756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88942" y="3059668"/>
              <a:ext cx="0" cy="2456749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0F56E92-F03E-BC90-012A-4D81DB486114}"/>
                </a:ext>
              </a:extLst>
            </p:cNvPr>
            <p:cNvSpPr txBox="1"/>
            <p:nvPr/>
          </p:nvSpPr>
          <p:spPr>
            <a:xfrm>
              <a:off x="9588940" y="3059668"/>
              <a:ext cx="25624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More fresh results</a:t>
              </a:r>
            </a:p>
            <a:p>
              <a:r>
                <a:rPr lang="en-US" dirty="0"/>
                <a:t>Less visible visualizations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C2C18E9-91B0-82B2-DE0C-526076CAB144}"/>
                </a:ext>
              </a:extLst>
            </p:cNvPr>
            <p:cNvSpPr txBox="1"/>
            <p:nvPr/>
          </p:nvSpPr>
          <p:spPr>
            <a:xfrm>
              <a:off x="9597083" y="4973196"/>
              <a:ext cx="26457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Less fresh results</a:t>
              </a:r>
            </a:p>
            <a:p>
              <a:r>
                <a:rPr lang="en-US" dirty="0"/>
                <a:t>More visible visualizations</a:t>
              </a:r>
            </a:p>
          </p:txBody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0EF0FA2-139A-2149-7123-3033DFEE3E48}"/>
              </a:ext>
            </a:extLst>
          </p:cNvPr>
          <p:cNvSpPr/>
          <p:nvPr/>
        </p:nvSpPr>
        <p:spPr>
          <a:xfrm>
            <a:off x="3008007" y="2950009"/>
            <a:ext cx="904743" cy="30534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View 1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ACD050E8-909D-93AE-3CD5-6AC45CE05F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494" y="2954423"/>
            <a:ext cx="251165" cy="23944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14A88BC-28CE-0558-168C-ADF689482816}"/>
              </a:ext>
            </a:extLst>
          </p:cNvPr>
          <p:cNvSpPr/>
          <p:nvPr/>
        </p:nvSpPr>
        <p:spPr>
          <a:xfrm>
            <a:off x="3004505" y="3382972"/>
            <a:ext cx="904743" cy="30534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View 1</a:t>
            </a: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08329E3C-24BA-0426-2669-B918308E48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992" y="3387386"/>
            <a:ext cx="251165" cy="23944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C3B90F3-B3D7-8961-85AC-3166132ED65B}"/>
              </a:ext>
            </a:extLst>
          </p:cNvPr>
          <p:cNvSpPr/>
          <p:nvPr/>
        </p:nvSpPr>
        <p:spPr>
          <a:xfrm>
            <a:off x="4704867" y="3381360"/>
            <a:ext cx="904743" cy="30534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View 1</a:t>
            </a: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BFF35ED4-4C03-F364-85D7-8B7F418C6E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354" y="3385774"/>
            <a:ext cx="251165" cy="23944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2316212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5488819-0EF9-A312-F9AA-939DD4D7D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6"/>
            <a:ext cx="12192000" cy="935962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Transactional Panorama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D7DF44-033F-F72C-A560-7B0699452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AED55-8BFD-4FF1-B543-01F4D238A799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7E2E236-C6BB-AEE0-B511-6F4DE61314F0}"/>
              </a:ext>
            </a:extLst>
          </p:cNvPr>
          <p:cNvSpPr/>
          <p:nvPr/>
        </p:nvSpPr>
        <p:spPr>
          <a:xfrm>
            <a:off x="1550875" y="2851834"/>
            <a:ext cx="2329217" cy="578697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4"/>
                </a:solidFill>
              </a:rPr>
              <a:t>Property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1ACBB5C-91FC-D16E-FF59-9EB5CC1C238D}"/>
              </a:ext>
            </a:extLst>
          </p:cNvPr>
          <p:cNvSpPr/>
          <p:nvPr/>
        </p:nvSpPr>
        <p:spPr>
          <a:xfrm>
            <a:off x="1550875" y="4071546"/>
            <a:ext cx="2329218" cy="578697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Performance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FA9E79CA-8826-D32B-B345-0B29B5CA4475}"/>
              </a:ext>
            </a:extLst>
          </p:cNvPr>
          <p:cNvSpPr/>
          <p:nvPr/>
        </p:nvSpPr>
        <p:spPr>
          <a:xfrm>
            <a:off x="6178700" y="3099121"/>
            <a:ext cx="574383" cy="304800"/>
          </a:xfrm>
          <a:prstGeom prst="rightArrow">
            <a:avLst>
              <a:gd name="adj1" fmla="val 50000"/>
              <a:gd name="adj2" fmla="val 45007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A12752-4BD6-2F00-8142-450EE9266AD4}"/>
              </a:ext>
            </a:extLst>
          </p:cNvPr>
          <p:cNvSpPr txBox="1"/>
          <p:nvPr/>
        </p:nvSpPr>
        <p:spPr>
          <a:xfrm>
            <a:off x="6803883" y="2837047"/>
            <a:ext cx="2189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accent4"/>
                </a:solidFill>
              </a:rPr>
              <a:t>Possible Property Combinations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B600D0-B9D5-19F9-3D63-8F0C040FABDC}"/>
              </a:ext>
            </a:extLst>
          </p:cNvPr>
          <p:cNvSpPr txBox="1"/>
          <p:nvPr/>
        </p:nvSpPr>
        <p:spPr>
          <a:xfrm>
            <a:off x="9567746" y="3071734"/>
            <a:ext cx="17135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accent4"/>
                </a:solidFill>
              </a:rPr>
              <a:t>New Options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2EBB6F-0162-1B7B-C37C-3E65E4F5B1CD}"/>
              </a:ext>
            </a:extLst>
          </p:cNvPr>
          <p:cNvSpPr txBox="1"/>
          <p:nvPr/>
        </p:nvSpPr>
        <p:spPr>
          <a:xfrm>
            <a:off x="4133234" y="4180522"/>
            <a:ext cx="26206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Performance Metrics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AEC9DC1-6AA5-D7E8-E377-BC001A10F1F3}"/>
              </a:ext>
            </a:extLst>
          </p:cNvPr>
          <p:cNvSpPr/>
          <p:nvPr/>
        </p:nvSpPr>
        <p:spPr>
          <a:xfrm>
            <a:off x="8993363" y="3134778"/>
            <a:ext cx="574383" cy="304800"/>
          </a:xfrm>
          <a:prstGeom prst="rightArrow">
            <a:avLst>
              <a:gd name="adj1" fmla="val 50000"/>
              <a:gd name="adj2" fmla="val 45007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EA255982-3B24-1D98-E720-72C0143ACB83}"/>
              </a:ext>
            </a:extLst>
          </p:cNvPr>
          <p:cNvSpPr/>
          <p:nvPr/>
        </p:nvSpPr>
        <p:spPr>
          <a:xfrm>
            <a:off x="6878141" y="4267775"/>
            <a:ext cx="574383" cy="304800"/>
          </a:xfrm>
          <a:prstGeom prst="rightArrow">
            <a:avLst>
              <a:gd name="adj1" fmla="val 50000"/>
              <a:gd name="adj2" fmla="val 45007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44C1960-999B-9AC4-F729-072B6C30C390}"/>
              </a:ext>
            </a:extLst>
          </p:cNvPr>
          <p:cNvSpPr txBox="1"/>
          <p:nvPr/>
        </p:nvSpPr>
        <p:spPr>
          <a:xfrm>
            <a:off x="7503325" y="4180522"/>
            <a:ext cx="34640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Performance Trade-Offs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BA56CEF-D92F-7946-F002-BDF4F3F286F9}"/>
              </a:ext>
            </a:extLst>
          </p:cNvPr>
          <p:cNvSpPr txBox="1"/>
          <p:nvPr/>
        </p:nvSpPr>
        <p:spPr>
          <a:xfrm>
            <a:off x="6638607" y="1683905"/>
            <a:ext cx="16278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Transactions</a:t>
            </a:r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204AB365-4A6B-A4BC-9242-F0F9BF839E39}"/>
              </a:ext>
            </a:extLst>
          </p:cNvPr>
          <p:cNvSpPr/>
          <p:nvPr/>
        </p:nvSpPr>
        <p:spPr>
          <a:xfrm>
            <a:off x="5994889" y="1748386"/>
            <a:ext cx="574383" cy="304800"/>
          </a:xfrm>
          <a:prstGeom prst="rightArrow">
            <a:avLst>
              <a:gd name="adj1" fmla="val 50000"/>
              <a:gd name="adj2" fmla="val 45007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3BB7648-0C26-2742-E949-D21F2B45482D}"/>
              </a:ext>
            </a:extLst>
          </p:cNvPr>
          <p:cNvSpPr txBox="1"/>
          <p:nvPr/>
        </p:nvSpPr>
        <p:spPr>
          <a:xfrm>
            <a:off x="4166315" y="2039185"/>
            <a:ext cx="721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User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35C17A6-564F-5D57-9C1D-E07066FA61EF}"/>
              </a:ext>
            </a:extLst>
          </p:cNvPr>
          <p:cNvGrpSpPr/>
          <p:nvPr/>
        </p:nvGrpSpPr>
        <p:grpSpPr>
          <a:xfrm>
            <a:off x="4826572" y="1548086"/>
            <a:ext cx="873784" cy="867736"/>
            <a:chOff x="4198536" y="1802984"/>
            <a:chExt cx="873784" cy="867736"/>
          </a:xfrm>
        </p:grpSpPr>
        <p:pic>
          <p:nvPicPr>
            <p:cNvPr id="42" name="Graphic 41" descr="Server with solid fill">
              <a:extLst>
                <a:ext uri="{FF2B5EF4-FFF2-40B4-BE49-F238E27FC236}">
                  <a16:creationId xmlns:a16="http://schemas.microsoft.com/office/drawing/2014/main" id="{782630BE-507E-B044-5071-A4674A0507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307824" y="1802984"/>
              <a:ext cx="619778" cy="619778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C282D8E-CD08-FCAA-D50B-E7616CCFE30C}"/>
                </a:ext>
              </a:extLst>
            </p:cNvPr>
            <p:cNvSpPr txBox="1"/>
            <p:nvPr/>
          </p:nvSpPr>
          <p:spPr>
            <a:xfrm>
              <a:off x="4198536" y="2301388"/>
              <a:ext cx="8737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System</a:t>
              </a:r>
            </a:p>
          </p:txBody>
        </p:sp>
      </p:grp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283A42DB-024A-29FF-0DC8-121ECC19F1B7}"/>
              </a:ext>
            </a:extLst>
          </p:cNvPr>
          <p:cNvSpPr/>
          <p:nvPr/>
        </p:nvSpPr>
        <p:spPr>
          <a:xfrm>
            <a:off x="1566671" y="1637699"/>
            <a:ext cx="2329217" cy="586152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Abstraction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9847C74D-AFF9-5DBE-BEA2-72ABABBA2536}"/>
              </a:ext>
            </a:extLst>
          </p:cNvPr>
          <p:cNvSpPr/>
          <p:nvPr/>
        </p:nvSpPr>
        <p:spPr>
          <a:xfrm>
            <a:off x="1550875" y="5291258"/>
            <a:ext cx="2329218" cy="583666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Protocol</a:t>
            </a: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A7F6320E-EF4A-697A-BD19-F1B79BC1CD1D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20204" y="1534974"/>
            <a:ext cx="582276" cy="58227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F56ED6F-AA1A-D33C-94C9-CA621B8ED412}"/>
              </a:ext>
            </a:extLst>
          </p:cNvPr>
          <p:cNvSpPr txBox="1"/>
          <p:nvPr/>
        </p:nvSpPr>
        <p:spPr>
          <a:xfrm>
            <a:off x="4133234" y="5356004"/>
            <a:ext cx="58952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Concurrency Control Protocols for VCM Properties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CAFE32-C5A3-2ADF-7594-05CA37FBE1F9}"/>
              </a:ext>
            </a:extLst>
          </p:cNvPr>
          <p:cNvGrpSpPr/>
          <p:nvPr/>
        </p:nvGrpSpPr>
        <p:grpSpPr>
          <a:xfrm>
            <a:off x="4120258" y="2605773"/>
            <a:ext cx="1975743" cy="1346962"/>
            <a:chOff x="4120258" y="2605773"/>
            <a:chExt cx="1975743" cy="134696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BBE813A-408E-0623-8BD6-F327703381FD}"/>
                </a:ext>
              </a:extLst>
            </p:cNvPr>
            <p:cNvSpPr txBox="1"/>
            <p:nvPr/>
          </p:nvSpPr>
          <p:spPr>
            <a:xfrm>
              <a:off x="4120259" y="2605773"/>
              <a:ext cx="197574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/>
                <a:t>VCM Properties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4A07539-4542-C002-BAD6-7722A6232FA4}"/>
                </a:ext>
              </a:extLst>
            </p:cNvPr>
            <p:cNvSpPr txBox="1"/>
            <p:nvPr/>
          </p:nvSpPr>
          <p:spPr>
            <a:xfrm>
              <a:off x="4120258" y="3521848"/>
              <a:ext cx="188912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rgbClr val="C00000"/>
                  </a:solidFill>
                </a:rPr>
                <a:t>M</a:t>
              </a:r>
              <a:r>
                <a:rPr lang="en-US" sz="2200" dirty="0"/>
                <a:t>onotonicity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676E935-7516-FCD8-8F5B-2DE42B1C1FAC}"/>
                </a:ext>
              </a:extLst>
            </p:cNvPr>
            <p:cNvSpPr txBox="1"/>
            <p:nvPr/>
          </p:nvSpPr>
          <p:spPr>
            <a:xfrm>
              <a:off x="4141676" y="2932214"/>
              <a:ext cx="177544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rgbClr val="C00000"/>
                  </a:solidFill>
                </a:rPr>
                <a:t>V</a:t>
              </a:r>
              <a:r>
                <a:rPr lang="en-US" sz="2200" dirty="0"/>
                <a:t>isibility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F86FD70-6856-2867-C208-9A44FD7BDA70}"/>
                </a:ext>
              </a:extLst>
            </p:cNvPr>
            <p:cNvSpPr txBox="1"/>
            <p:nvPr/>
          </p:nvSpPr>
          <p:spPr>
            <a:xfrm>
              <a:off x="4133234" y="3221767"/>
              <a:ext cx="177544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rgbClr val="C00000"/>
                  </a:solidFill>
                </a:rPr>
                <a:t>C</a:t>
              </a:r>
              <a:r>
                <a:rPr lang="en-US" sz="2200" dirty="0"/>
                <a:t>oherence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691498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1F26BE0-343C-E332-9F4F-02AC93187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949609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Possible Property Combinations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33D37D-2407-68C6-5293-D80BDD0A4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AED55-8BFD-4FF1-B543-01F4D238A799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id="{386A6FCA-7601-B595-B414-7EDA82002E3F}"/>
              </a:ext>
            </a:extLst>
          </p:cNvPr>
          <p:cNvSpPr/>
          <p:nvPr/>
        </p:nvSpPr>
        <p:spPr>
          <a:xfrm>
            <a:off x="8350204" y="1805872"/>
            <a:ext cx="2281281" cy="57417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Coherence-Fresh</a:t>
            </a:r>
          </a:p>
        </p:txBody>
      </p: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76E02D6A-457B-1C1A-53F5-4BFDD18D3AE5}"/>
              </a:ext>
            </a:extLst>
          </p:cNvPr>
          <p:cNvCxnSpPr>
            <a:cxnSpLocks/>
            <a:stCxn id="107" idx="1"/>
            <a:endCxn id="91" idx="3"/>
          </p:cNvCxnSpPr>
          <p:nvPr/>
        </p:nvCxnSpPr>
        <p:spPr>
          <a:xfrm flipH="1" flipV="1">
            <a:off x="6548349" y="2085082"/>
            <a:ext cx="1801855" cy="7878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7BADF07-00B1-9371-3368-88D04D9C727E}"/>
              </a:ext>
            </a:extLst>
          </p:cNvPr>
          <p:cNvGrpSpPr/>
          <p:nvPr/>
        </p:nvGrpSpPr>
        <p:grpSpPr>
          <a:xfrm>
            <a:off x="1336300" y="1797994"/>
            <a:ext cx="5212049" cy="3302161"/>
            <a:chOff x="1000502" y="1921981"/>
            <a:chExt cx="5212049" cy="3302161"/>
          </a:xfrm>
        </p:grpSpPr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E2CB9917-AAA1-3E6F-E680-0B3EBABFBE04}"/>
                </a:ext>
              </a:extLst>
            </p:cNvPr>
            <p:cNvCxnSpPr>
              <a:cxnSpLocks/>
              <a:stCxn id="91" idx="2"/>
              <a:endCxn id="92" idx="0"/>
            </p:cNvCxnSpPr>
            <p:nvPr/>
          </p:nvCxnSpPr>
          <p:spPr>
            <a:xfrm>
              <a:off x="5309835" y="2496156"/>
              <a:ext cx="0" cy="215380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CA3B864D-74D1-6F7B-B4D9-22336FF63E61}"/>
                </a:ext>
              </a:extLst>
            </p:cNvPr>
            <p:cNvGrpSpPr/>
            <p:nvPr/>
          </p:nvGrpSpPr>
          <p:grpSpPr>
            <a:xfrm>
              <a:off x="1000502" y="1921981"/>
              <a:ext cx="5212049" cy="3302161"/>
              <a:chOff x="1000502" y="1921981"/>
              <a:chExt cx="5212049" cy="3302161"/>
            </a:xfrm>
          </p:grpSpPr>
          <p:sp>
            <p:nvSpPr>
              <p:cNvPr id="91" name="Rectangle: Rounded Corners 90">
                <a:extLst>
                  <a:ext uri="{FF2B5EF4-FFF2-40B4-BE49-F238E27FC236}">
                    <a16:creationId xmlns:a16="http://schemas.microsoft.com/office/drawing/2014/main" id="{BCD1ED85-5877-BB42-D8C8-41DEE47FB211}"/>
                  </a:ext>
                </a:extLst>
              </p:cNvPr>
              <p:cNvSpPr/>
              <p:nvPr/>
            </p:nvSpPr>
            <p:spPr>
              <a:xfrm>
                <a:off x="4407118" y="1921981"/>
                <a:ext cx="1805433" cy="574175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Monotonicity</a:t>
                </a:r>
              </a:p>
            </p:txBody>
          </p:sp>
          <p:sp>
            <p:nvSpPr>
              <p:cNvPr id="92" name="Rectangle: Rounded Corners 91">
                <a:extLst>
                  <a:ext uri="{FF2B5EF4-FFF2-40B4-BE49-F238E27FC236}">
                    <a16:creationId xmlns:a16="http://schemas.microsoft.com/office/drawing/2014/main" id="{56C6A2D7-0E80-1E02-F205-CEBF6CDD81FB}"/>
                  </a:ext>
                </a:extLst>
              </p:cNvPr>
              <p:cNvSpPr/>
              <p:nvPr/>
            </p:nvSpPr>
            <p:spPr>
              <a:xfrm>
                <a:off x="4618626" y="4649964"/>
                <a:ext cx="1382417" cy="574178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Visibility</a:t>
                </a:r>
              </a:p>
            </p:txBody>
          </p:sp>
          <p:sp>
            <p:nvSpPr>
              <p:cNvPr id="93" name="Rectangle: Rounded Corners 92">
                <a:extLst>
                  <a:ext uri="{FF2B5EF4-FFF2-40B4-BE49-F238E27FC236}">
                    <a16:creationId xmlns:a16="http://schemas.microsoft.com/office/drawing/2014/main" id="{C5495C13-FDE5-EBB2-FBEC-E08939469825}"/>
                  </a:ext>
                </a:extLst>
              </p:cNvPr>
              <p:cNvSpPr/>
              <p:nvPr/>
            </p:nvSpPr>
            <p:spPr>
              <a:xfrm>
                <a:off x="1000502" y="1926690"/>
                <a:ext cx="2838085" cy="56946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Coherence-Committed</a:t>
                </a:r>
              </a:p>
            </p:txBody>
          </p: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E2E490E2-D3D7-3695-BACE-E40BE8F60C3D}"/>
                  </a:ext>
                </a:extLst>
              </p:cNvPr>
              <p:cNvCxnSpPr>
                <a:cxnSpLocks/>
                <a:stCxn id="91" idx="1"/>
                <a:endCxn id="93" idx="3"/>
              </p:cNvCxnSpPr>
              <p:nvPr/>
            </p:nvCxnSpPr>
            <p:spPr>
              <a:xfrm flipH="1">
                <a:off x="3838587" y="2209069"/>
                <a:ext cx="568531" cy="2354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E16A6847-4561-7651-728B-E80BD20A205D}"/>
                  </a:ext>
                </a:extLst>
              </p:cNvPr>
              <p:cNvCxnSpPr>
                <a:cxnSpLocks/>
                <a:stCxn id="93" idx="2"/>
                <a:endCxn id="92" idx="0"/>
              </p:cNvCxnSpPr>
              <p:nvPr/>
            </p:nvCxnSpPr>
            <p:spPr>
              <a:xfrm>
                <a:off x="2419545" y="2496156"/>
                <a:ext cx="2890290" cy="2153808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16" name="Graphic 15" descr="Checkmark with solid fill">
                <a:extLst>
                  <a:ext uri="{FF2B5EF4-FFF2-40B4-BE49-F238E27FC236}">
                    <a16:creationId xmlns:a16="http://schemas.microsoft.com/office/drawing/2014/main" id="{C6090B42-18DB-C22F-D232-60542AFF41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4086631" y="2667430"/>
                <a:ext cx="584200" cy="660400"/>
              </a:xfrm>
              <a:prstGeom prst="rect">
                <a:avLst/>
              </a:prstGeom>
            </p:spPr>
          </p:pic>
        </p:grpSp>
      </p:grpSp>
      <p:pic>
        <p:nvPicPr>
          <p:cNvPr id="17" name="Graphic 16" descr="Checkmark with solid fill">
            <a:extLst>
              <a:ext uri="{FF2B5EF4-FFF2-40B4-BE49-F238E27FC236}">
                <a16:creationId xmlns:a16="http://schemas.microsoft.com/office/drawing/2014/main" id="{FBEFF31D-AB13-E19F-C332-CFD67A2E5C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05738" y="3159932"/>
            <a:ext cx="584200" cy="660400"/>
          </a:xfrm>
          <a:prstGeom prst="rect">
            <a:avLst/>
          </a:prstGeom>
        </p:spPr>
      </p:pic>
      <p:pic>
        <p:nvPicPr>
          <p:cNvPr id="18" name="Graphic 17" descr="Checkmark with solid fill">
            <a:extLst>
              <a:ext uri="{FF2B5EF4-FFF2-40B4-BE49-F238E27FC236}">
                <a16:creationId xmlns:a16="http://schemas.microsoft.com/office/drawing/2014/main" id="{A29B0469-017A-F4C2-E084-A1E79B7F14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87353" y="1769615"/>
            <a:ext cx="584200" cy="6604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9997248-6041-56D5-FE0C-7FF49131721C}"/>
              </a:ext>
            </a:extLst>
          </p:cNvPr>
          <p:cNvSpPr/>
          <p:nvPr/>
        </p:nvSpPr>
        <p:spPr>
          <a:xfrm>
            <a:off x="8223529" y="4525977"/>
            <a:ext cx="2534630" cy="57417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Coherence-Minimal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BA1C973-E606-7B4A-F716-9182E19E3746}"/>
              </a:ext>
            </a:extLst>
          </p:cNvPr>
          <p:cNvCxnSpPr>
            <a:cxnSpLocks/>
            <a:stCxn id="2" idx="1"/>
            <a:endCxn id="91" idx="2"/>
          </p:cNvCxnSpPr>
          <p:nvPr/>
        </p:nvCxnSpPr>
        <p:spPr>
          <a:xfrm flipH="1" flipV="1">
            <a:off x="5645633" y="2372169"/>
            <a:ext cx="2577896" cy="2440897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11B0AC4-0311-D4F1-3613-741F92293850}"/>
              </a:ext>
            </a:extLst>
          </p:cNvPr>
          <p:cNvCxnSpPr>
            <a:cxnSpLocks/>
            <a:stCxn id="2" idx="1"/>
            <a:endCxn id="92" idx="3"/>
          </p:cNvCxnSpPr>
          <p:nvPr/>
        </p:nvCxnSpPr>
        <p:spPr>
          <a:xfrm flipH="1">
            <a:off x="6336841" y="4813066"/>
            <a:ext cx="1886688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Graphic 13" descr="Checkmark with solid fill">
            <a:extLst>
              <a:ext uri="{FF2B5EF4-FFF2-40B4-BE49-F238E27FC236}">
                <a16:creationId xmlns:a16="http://schemas.microsoft.com/office/drawing/2014/main" id="{5DCD35E2-2C83-90AF-00F0-7A2F31E4A1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81147" y="3159932"/>
            <a:ext cx="584200" cy="660400"/>
          </a:xfrm>
          <a:prstGeom prst="rect">
            <a:avLst/>
          </a:prstGeom>
        </p:spPr>
      </p:pic>
      <p:pic>
        <p:nvPicPr>
          <p:cNvPr id="15" name="Graphic 14" descr="Checkmark with solid fill">
            <a:extLst>
              <a:ext uri="{FF2B5EF4-FFF2-40B4-BE49-F238E27FC236}">
                <a16:creationId xmlns:a16="http://schemas.microsoft.com/office/drawing/2014/main" id="{C3875E9B-A72D-3316-9FFE-AFBAC5752D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49488" y="4431875"/>
            <a:ext cx="584200" cy="660400"/>
          </a:xfrm>
          <a:prstGeom prst="rect">
            <a:avLst/>
          </a:prstGeom>
        </p:spPr>
      </p:pic>
      <p:pic>
        <p:nvPicPr>
          <p:cNvPr id="8" name="Graphic 7" descr="Close with solid fill">
            <a:extLst>
              <a:ext uri="{FF2B5EF4-FFF2-40B4-BE49-F238E27FC236}">
                <a16:creationId xmlns:a16="http://schemas.microsoft.com/office/drawing/2014/main" id="{3F1728F5-9D67-F493-B2CF-ACAC975D32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05165" y="3655454"/>
            <a:ext cx="591314" cy="591314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6A4781E-15AD-E068-D5B9-2B1E7E24C0E6}"/>
              </a:ext>
            </a:extLst>
          </p:cNvPr>
          <p:cNvCxnSpPr>
            <a:cxnSpLocks/>
            <a:stCxn id="92" idx="0"/>
            <a:endCxn id="107" idx="2"/>
          </p:cNvCxnSpPr>
          <p:nvPr/>
        </p:nvCxnSpPr>
        <p:spPr>
          <a:xfrm flipV="1">
            <a:off x="5645633" y="2380048"/>
            <a:ext cx="3845212" cy="2145929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4" name="Graphic 23" descr="Close with solid fill">
            <a:extLst>
              <a:ext uri="{FF2B5EF4-FFF2-40B4-BE49-F238E27FC236}">
                <a16:creationId xmlns:a16="http://schemas.microsoft.com/office/drawing/2014/main" id="{49FD78B6-F74E-F95B-438E-04A3018B68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80929" y="2890100"/>
            <a:ext cx="591314" cy="591314"/>
          </a:xfrm>
          <a:prstGeom prst="rect">
            <a:avLst/>
          </a:prstGeom>
        </p:spPr>
      </p:pic>
      <p:pic>
        <p:nvPicPr>
          <p:cNvPr id="25" name="Graphic 24" descr="Close with solid fill">
            <a:extLst>
              <a:ext uri="{FF2B5EF4-FFF2-40B4-BE49-F238E27FC236}">
                <a16:creationId xmlns:a16="http://schemas.microsoft.com/office/drawing/2014/main" id="{851C2A74-8ED5-8AE8-5A0C-E27CDA3A4A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38924" y="2582504"/>
            <a:ext cx="591314" cy="591314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4B536683-FA6F-B2EA-6FFD-E484B65DF894}"/>
              </a:ext>
            </a:extLst>
          </p:cNvPr>
          <p:cNvGrpSpPr/>
          <p:nvPr/>
        </p:nvGrpSpPr>
        <p:grpSpPr>
          <a:xfrm>
            <a:off x="2701155" y="1983848"/>
            <a:ext cx="6471171" cy="2988297"/>
            <a:chOff x="1823743" y="1960516"/>
            <a:chExt cx="8314140" cy="388834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B8CFA84-B6E7-AE05-CF7B-1F4550E8C7A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3743" y="1960516"/>
              <a:ext cx="8314140" cy="743014"/>
            </a:xfrm>
            <a:prstGeom prst="rect">
              <a:avLst/>
            </a:prstGeom>
          </p:spPr>
        </p:pic>
        <p:pic>
          <p:nvPicPr>
            <p:cNvPr id="10" name="Picture 9" descr="Text&#10;&#10;Description automatically generated">
              <a:extLst>
                <a:ext uri="{FF2B5EF4-FFF2-40B4-BE49-F238E27FC236}">
                  <a16:creationId xmlns:a16="http://schemas.microsoft.com/office/drawing/2014/main" id="{44E097B3-4D4F-3F6C-BCBF-AD3ACB7D064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3760" y="2707540"/>
              <a:ext cx="8218882" cy="1085944"/>
            </a:xfrm>
            <a:prstGeom prst="rect">
              <a:avLst/>
            </a:prstGeom>
          </p:spPr>
        </p:pic>
        <p:pic>
          <p:nvPicPr>
            <p:cNvPr id="12" name="Picture 11" descr="Text&#10;&#10;Description automatically generated">
              <a:extLst>
                <a:ext uri="{FF2B5EF4-FFF2-40B4-BE49-F238E27FC236}">
                  <a16:creationId xmlns:a16="http://schemas.microsoft.com/office/drawing/2014/main" id="{3E111D55-D8F7-0EB3-D3A9-63232013657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8518" y="3717561"/>
              <a:ext cx="8249365" cy="1036410"/>
            </a:xfrm>
            <a:prstGeom prst="rect">
              <a:avLst/>
            </a:prstGeom>
          </p:spPr>
        </p:pic>
        <p:pic>
          <p:nvPicPr>
            <p:cNvPr id="19" name="Picture 18" descr="Text&#10;&#10;Description automatically generated">
              <a:extLst>
                <a:ext uri="{FF2B5EF4-FFF2-40B4-BE49-F238E27FC236}">
                  <a16:creationId xmlns:a16="http://schemas.microsoft.com/office/drawing/2014/main" id="{AB7E0AC1-8B34-A7BA-51A2-53C16EBDA92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3833" y="4774343"/>
              <a:ext cx="8192210" cy="10745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48097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73CFC6-2935-E131-5951-3565B5A7E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6"/>
            <a:ext cx="12192000" cy="935962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Discover New Options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BE64FA-F82A-CEC6-E62B-E9389C95E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AED55-8BFD-4FF1-B543-01F4D238A799}" type="slidenum">
              <a:rPr lang="en-US" smtClean="0"/>
              <a:pPr/>
              <a:t>25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B411823-9A0D-AB5F-6383-FD8408B12CA9}"/>
              </a:ext>
            </a:extLst>
          </p:cNvPr>
          <p:cNvGrpSpPr/>
          <p:nvPr/>
        </p:nvGrpSpPr>
        <p:grpSpPr>
          <a:xfrm>
            <a:off x="890016" y="2635352"/>
            <a:ext cx="2287335" cy="681519"/>
            <a:chOff x="3350836" y="2179697"/>
            <a:chExt cx="2482139" cy="902655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0FAA94F-9C80-21A1-B500-445D3FFBC613}"/>
                </a:ext>
              </a:extLst>
            </p:cNvPr>
            <p:cNvSpPr/>
            <p:nvPr/>
          </p:nvSpPr>
          <p:spPr>
            <a:xfrm>
              <a:off x="3350836" y="2205079"/>
              <a:ext cx="2461031" cy="8772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213BE77-2349-6629-3472-0D011D71BF0B}"/>
                </a:ext>
              </a:extLst>
            </p:cNvPr>
            <p:cNvSpPr/>
            <p:nvPr/>
          </p:nvSpPr>
          <p:spPr>
            <a:xfrm>
              <a:off x="3441349" y="2250078"/>
              <a:ext cx="1583198" cy="7889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EE9B48B-BE6E-D3A2-20CD-62366FCAFEBD}"/>
                </a:ext>
              </a:extLst>
            </p:cNvPr>
            <p:cNvGrpSpPr/>
            <p:nvPr/>
          </p:nvGrpSpPr>
          <p:grpSpPr>
            <a:xfrm>
              <a:off x="3441348" y="2179697"/>
              <a:ext cx="819842" cy="882562"/>
              <a:chOff x="6909704" y="2419400"/>
              <a:chExt cx="819839" cy="882561"/>
            </a:xfrm>
          </p:grpSpPr>
          <p:pic>
            <p:nvPicPr>
              <p:cNvPr id="30" name="Graphic 29" descr="Bar chart with solid fill">
                <a:extLst>
                  <a:ext uri="{FF2B5EF4-FFF2-40B4-BE49-F238E27FC236}">
                    <a16:creationId xmlns:a16="http://schemas.microsoft.com/office/drawing/2014/main" id="{E1C07EAA-A102-FDCC-32ED-01924DFC50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909704" y="2698408"/>
                <a:ext cx="764378" cy="603553"/>
              </a:xfrm>
              <a:prstGeom prst="rect">
                <a:avLst/>
              </a:prstGeom>
            </p:spPr>
          </p:pic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2BCB575-8694-1DEF-4FBD-3DE03E5CE3B8}"/>
                  </a:ext>
                </a:extLst>
              </p:cNvPr>
              <p:cNvSpPr txBox="1"/>
              <p:nvPr/>
            </p:nvSpPr>
            <p:spPr>
              <a:xfrm>
                <a:off x="6949629" y="2419400"/>
                <a:ext cx="77991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cs typeface="Times New Roman" panose="02020603050405020304" pitchFamily="18" charset="0"/>
                  </a:rPr>
                  <a:t>View 1</a:t>
                </a: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0AC46A60-1F72-328B-595C-D5A8EDE6EF3B}"/>
                </a:ext>
              </a:extLst>
            </p:cNvPr>
            <p:cNvGrpSpPr/>
            <p:nvPr/>
          </p:nvGrpSpPr>
          <p:grpSpPr>
            <a:xfrm>
              <a:off x="4210541" y="2186431"/>
              <a:ext cx="835360" cy="875828"/>
              <a:chOff x="6909704" y="2426134"/>
              <a:chExt cx="835357" cy="875827"/>
            </a:xfrm>
          </p:grpSpPr>
          <p:pic>
            <p:nvPicPr>
              <p:cNvPr id="28" name="Graphic 27" descr="Bar chart with solid fill">
                <a:extLst>
                  <a:ext uri="{FF2B5EF4-FFF2-40B4-BE49-F238E27FC236}">
                    <a16:creationId xmlns:a16="http://schemas.microsoft.com/office/drawing/2014/main" id="{D49A4F83-8017-1AB7-7B34-644565FEE9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909704" y="2698408"/>
                <a:ext cx="764378" cy="603553"/>
              </a:xfrm>
              <a:prstGeom prst="rect">
                <a:avLst/>
              </a:prstGeom>
            </p:spPr>
          </p:pic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8CDD188-FD22-05A9-1020-7F441DAAA70D}"/>
                  </a:ext>
                </a:extLst>
              </p:cNvPr>
              <p:cNvSpPr txBox="1"/>
              <p:nvPr/>
            </p:nvSpPr>
            <p:spPr>
              <a:xfrm>
                <a:off x="6965147" y="2426134"/>
                <a:ext cx="77991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cs typeface="Times New Roman" panose="02020603050405020304" pitchFamily="18" charset="0"/>
                  </a:rPr>
                  <a:t>View 2</a:t>
                </a: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8D197A8B-7046-E02E-DC4A-8B009F7E6AD1}"/>
                </a:ext>
              </a:extLst>
            </p:cNvPr>
            <p:cNvGrpSpPr/>
            <p:nvPr/>
          </p:nvGrpSpPr>
          <p:grpSpPr>
            <a:xfrm>
              <a:off x="5013823" y="2186429"/>
              <a:ext cx="819152" cy="869026"/>
              <a:chOff x="6909704" y="2432936"/>
              <a:chExt cx="819149" cy="869025"/>
            </a:xfrm>
          </p:grpSpPr>
          <p:pic>
            <p:nvPicPr>
              <p:cNvPr id="26" name="Graphic 25" descr="Bar chart with solid fill">
                <a:extLst>
                  <a:ext uri="{FF2B5EF4-FFF2-40B4-BE49-F238E27FC236}">
                    <a16:creationId xmlns:a16="http://schemas.microsoft.com/office/drawing/2014/main" id="{768FD48C-C0E8-A8FE-FC87-FA9DEE9262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909704" y="2698408"/>
                <a:ext cx="764378" cy="603553"/>
              </a:xfrm>
              <a:prstGeom prst="rect">
                <a:avLst/>
              </a:prstGeom>
            </p:spPr>
          </p:pic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B11194C-C06B-8FFE-2C0D-DA88CD6A1083}"/>
                  </a:ext>
                </a:extLst>
              </p:cNvPr>
              <p:cNvSpPr txBox="1"/>
              <p:nvPr/>
            </p:nvSpPr>
            <p:spPr>
              <a:xfrm>
                <a:off x="6948939" y="2432936"/>
                <a:ext cx="77991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cs typeface="Times New Roman" panose="02020603050405020304" pitchFamily="18" charset="0"/>
                  </a:rPr>
                  <a:t>View 3</a:t>
                </a: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FD33D55-D927-84BB-3CB4-79BD9FF3723E}"/>
              </a:ext>
            </a:extLst>
          </p:cNvPr>
          <p:cNvGrpSpPr/>
          <p:nvPr/>
        </p:nvGrpSpPr>
        <p:grpSpPr>
          <a:xfrm>
            <a:off x="9182001" y="2608277"/>
            <a:ext cx="2270190" cy="708594"/>
            <a:chOff x="3350836" y="2143837"/>
            <a:chExt cx="2463534" cy="93851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8524BAA-6D1F-4A59-45F5-9AC98C82D919}"/>
                </a:ext>
              </a:extLst>
            </p:cNvPr>
            <p:cNvSpPr/>
            <p:nvPr/>
          </p:nvSpPr>
          <p:spPr>
            <a:xfrm>
              <a:off x="3350836" y="2205079"/>
              <a:ext cx="2461031" cy="8772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F3CCC5A-0D37-92CB-3CCF-F845A42D9242}"/>
                </a:ext>
              </a:extLst>
            </p:cNvPr>
            <p:cNvSpPr/>
            <p:nvPr/>
          </p:nvSpPr>
          <p:spPr>
            <a:xfrm>
              <a:off x="4221819" y="2233284"/>
              <a:ext cx="1514247" cy="7889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2388BE1-C216-698B-231E-790488599F86}"/>
                </a:ext>
              </a:extLst>
            </p:cNvPr>
            <p:cNvGrpSpPr/>
            <p:nvPr/>
          </p:nvGrpSpPr>
          <p:grpSpPr>
            <a:xfrm>
              <a:off x="3441347" y="2190893"/>
              <a:ext cx="831964" cy="871366"/>
              <a:chOff x="6909704" y="2430596"/>
              <a:chExt cx="831961" cy="871365"/>
            </a:xfrm>
          </p:grpSpPr>
          <p:pic>
            <p:nvPicPr>
              <p:cNvPr id="19" name="Graphic 18" descr="Bar chart with solid fill">
                <a:extLst>
                  <a:ext uri="{FF2B5EF4-FFF2-40B4-BE49-F238E27FC236}">
                    <a16:creationId xmlns:a16="http://schemas.microsoft.com/office/drawing/2014/main" id="{4EA8B049-3273-7958-7C54-AAD644BDC4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909704" y="2698408"/>
                <a:ext cx="764378" cy="603553"/>
              </a:xfrm>
              <a:prstGeom prst="rect">
                <a:avLst/>
              </a:prstGeom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62B6CB4-657E-5354-525C-5F1BB0861D98}"/>
                  </a:ext>
                </a:extLst>
              </p:cNvPr>
              <p:cNvSpPr txBox="1"/>
              <p:nvPr/>
            </p:nvSpPr>
            <p:spPr>
              <a:xfrm>
                <a:off x="6961751" y="2430596"/>
                <a:ext cx="77991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cs typeface="Times New Roman" panose="02020603050405020304" pitchFamily="18" charset="0"/>
                  </a:rPr>
                  <a:t>View 1</a:t>
                </a: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CD7470E-BB56-C024-DA8E-3198E3BA3465}"/>
                </a:ext>
              </a:extLst>
            </p:cNvPr>
            <p:cNvGrpSpPr/>
            <p:nvPr/>
          </p:nvGrpSpPr>
          <p:grpSpPr>
            <a:xfrm>
              <a:off x="4210542" y="2186145"/>
              <a:ext cx="791194" cy="876113"/>
              <a:chOff x="6909703" y="2425848"/>
              <a:chExt cx="791191" cy="876112"/>
            </a:xfrm>
          </p:grpSpPr>
          <p:pic>
            <p:nvPicPr>
              <p:cNvPr id="17" name="Graphic 16" descr="Bar chart with solid fill">
                <a:extLst>
                  <a:ext uri="{FF2B5EF4-FFF2-40B4-BE49-F238E27FC236}">
                    <a16:creationId xmlns:a16="http://schemas.microsoft.com/office/drawing/2014/main" id="{F7F591EE-B3EB-CC88-E4E0-4878E404DC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909703" y="2698407"/>
                <a:ext cx="764378" cy="603553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3016C72-A73A-18CC-C63B-D5A876AD9DA9}"/>
                  </a:ext>
                </a:extLst>
              </p:cNvPr>
              <p:cNvSpPr txBox="1"/>
              <p:nvPr/>
            </p:nvSpPr>
            <p:spPr>
              <a:xfrm>
                <a:off x="6920980" y="2425848"/>
                <a:ext cx="77991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cs typeface="Times New Roman" panose="02020603050405020304" pitchFamily="18" charset="0"/>
                  </a:rPr>
                  <a:t>View 2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A743682-26C6-EA65-48CF-3A5AD0289008}"/>
                </a:ext>
              </a:extLst>
            </p:cNvPr>
            <p:cNvGrpSpPr/>
            <p:nvPr/>
          </p:nvGrpSpPr>
          <p:grpSpPr>
            <a:xfrm>
              <a:off x="5013823" y="2143837"/>
              <a:ext cx="800547" cy="911618"/>
              <a:chOff x="6909704" y="2390344"/>
              <a:chExt cx="800544" cy="911617"/>
            </a:xfrm>
          </p:grpSpPr>
          <p:pic>
            <p:nvPicPr>
              <p:cNvPr id="15" name="Graphic 14" descr="Bar chart with solid fill">
                <a:extLst>
                  <a:ext uri="{FF2B5EF4-FFF2-40B4-BE49-F238E27FC236}">
                    <a16:creationId xmlns:a16="http://schemas.microsoft.com/office/drawing/2014/main" id="{4C214E2F-34A2-428E-6641-95F482DA0D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909704" y="2698408"/>
                <a:ext cx="764378" cy="603553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089A62F-86EC-5054-3F66-C15B9F6A1835}"/>
                  </a:ext>
                </a:extLst>
              </p:cNvPr>
              <p:cNvSpPr txBox="1"/>
              <p:nvPr/>
            </p:nvSpPr>
            <p:spPr>
              <a:xfrm>
                <a:off x="6930334" y="2390344"/>
                <a:ext cx="77991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cs typeface="Times New Roman" panose="02020603050405020304" pitchFamily="18" charset="0"/>
                  </a:rPr>
                  <a:t>View 3</a:t>
                </a:r>
              </a:p>
            </p:txBody>
          </p:sp>
        </p:grp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93C33449-366A-395F-4B36-DF6E5830F2CA}"/>
              </a:ext>
            </a:extLst>
          </p:cNvPr>
          <p:cNvSpPr txBox="1"/>
          <p:nvPr/>
        </p:nvSpPr>
        <p:spPr>
          <a:xfrm>
            <a:off x="3046466" y="3166845"/>
            <a:ext cx="1491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Computed View 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CC26279-E8A3-E219-C016-0DD7F5CBFFD0}"/>
              </a:ext>
            </a:extLst>
          </p:cNvPr>
          <p:cNvSpPr txBox="1"/>
          <p:nvPr/>
        </p:nvSpPr>
        <p:spPr>
          <a:xfrm>
            <a:off x="4190912" y="3166845"/>
            <a:ext cx="1522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Computed View 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39FECB5-B3B2-80D3-2268-119B082D36B3}"/>
              </a:ext>
            </a:extLst>
          </p:cNvPr>
          <p:cNvSpPr txBox="1"/>
          <p:nvPr/>
        </p:nvSpPr>
        <p:spPr>
          <a:xfrm>
            <a:off x="5507826" y="3166844"/>
            <a:ext cx="2322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Changed the viewport to View 2-3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B794C91-34CD-59B3-86FB-F2A2BDFCC42C}"/>
              </a:ext>
            </a:extLst>
          </p:cNvPr>
          <p:cNvGrpSpPr/>
          <p:nvPr/>
        </p:nvGrpSpPr>
        <p:grpSpPr>
          <a:xfrm>
            <a:off x="4797162" y="2369713"/>
            <a:ext cx="2935041" cy="637556"/>
            <a:chOff x="4667673" y="3515246"/>
            <a:chExt cx="2935041" cy="637556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CBF056A-2D9A-AE54-AE32-7CA5BAB306E0}"/>
                </a:ext>
              </a:extLst>
            </p:cNvPr>
            <p:cNvSpPr txBox="1"/>
            <p:nvPr/>
          </p:nvSpPr>
          <p:spPr>
            <a:xfrm>
              <a:off x="5215909" y="3695199"/>
              <a:ext cx="23868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Compute new results</a:t>
              </a:r>
            </a:p>
          </p:txBody>
        </p:sp>
        <p:pic>
          <p:nvPicPr>
            <p:cNvPr id="37" name="Graphic 36" descr="Stopwatch with solid fill">
              <a:extLst>
                <a:ext uri="{FF2B5EF4-FFF2-40B4-BE49-F238E27FC236}">
                  <a16:creationId xmlns:a16="http://schemas.microsoft.com/office/drawing/2014/main" id="{B222B8FD-8514-9FC8-2765-EAD877BD95D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667673" y="3515246"/>
              <a:ext cx="637556" cy="637556"/>
            </a:xfrm>
            <a:prstGeom prst="rect">
              <a:avLst/>
            </a:prstGeom>
          </p:spPr>
        </p:pic>
      </p:grp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B112365-1A04-080A-DC69-6C98758287AC}"/>
              </a:ext>
            </a:extLst>
          </p:cNvPr>
          <p:cNvCxnSpPr>
            <a:cxnSpLocks/>
          </p:cNvCxnSpPr>
          <p:nvPr/>
        </p:nvCxnSpPr>
        <p:spPr>
          <a:xfrm>
            <a:off x="3412628" y="3030081"/>
            <a:ext cx="5616193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302FBC97-AA15-185F-7629-D2CAC42ED1B8}"/>
              </a:ext>
            </a:extLst>
          </p:cNvPr>
          <p:cNvSpPr txBox="1"/>
          <p:nvPr/>
        </p:nvSpPr>
        <p:spPr>
          <a:xfrm>
            <a:off x="7652543" y="3166843"/>
            <a:ext cx="1376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Computed View 3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55DE24A-2DF2-84E3-D8A8-3E5E9D51E444}"/>
              </a:ext>
            </a:extLst>
          </p:cNvPr>
          <p:cNvSpPr txBox="1"/>
          <p:nvPr/>
        </p:nvSpPr>
        <p:spPr>
          <a:xfrm>
            <a:off x="3046466" y="3166843"/>
            <a:ext cx="1491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Computed View 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DD88553-BDEC-65DE-F4DD-D585D520EA09}"/>
              </a:ext>
            </a:extLst>
          </p:cNvPr>
          <p:cNvSpPr txBox="1"/>
          <p:nvPr/>
        </p:nvSpPr>
        <p:spPr>
          <a:xfrm>
            <a:off x="4190912" y="3166843"/>
            <a:ext cx="1522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Computed View 2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82AAD63-FA35-6043-094A-F26EE2A65496}"/>
              </a:ext>
            </a:extLst>
          </p:cNvPr>
          <p:cNvSpPr txBox="1"/>
          <p:nvPr/>
        </p:nvSpPr>
        <p:spPr>
          <a:xfrm>
            <a:off x="5507826" y="3166842"/>
            <a:ext cx="2322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Changed the viewport to View 2-3</a:t>
            </a:r>
          </a:p>
        </p:txBody>
      </p:sp>
    </p:spTree>
    <p:extLst>
      <p:ext uri="{BB962C8B-B14F-4D97-AF65-F5344CB8AC3E}">
        <p14:creationId xmlns:p14="http://schemas.microsoft.com/office/powerpoint/2010/main" val="2057319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2" grpId="1"/>
      <p:bldP spid="33" grpId="0"/>
      <p:bldP spid="33" grpId="1"/>
      <p:bldP spid="34" grpId="0"/>
      <p:bldP spid="34" grpId="1"/>
      <p:bldP spid="46" grpId="0"/>
      <p:bldP spid="47" grpId="0"/>
      <p:bldP spid="48" grpId="0"/>
      <p:bldP spid="4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73CFC6-2935-E131-5951-3565B5A7E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6"/>
            <a:ext cx="12192000" cy="935962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Discover New Options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BE64FA-F82A-CEC6-E62B-E9389C95E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AED55-8BFD-4FF1-B543-01F4D238A799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B62FF57-1316-B90E-1F7B-62E78BDDBF82}"/>
              </a:ext>
            </a:extLst>
          </p:cNvPr>
          <p:cNvSpPr txBox="1"/>
          <p:nvPr/>
        </p:nvSpPr>
        <p:spPr>
          <a:xfrm>
            <a:off x="3175214" y="1335017"/>
            <a:ext cx="1884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Computed View 1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9EF56C2-BDA0-444F-1962-F971009D20AC}"/>
              </a:ext>
            </a:extLst>
          </p:cNvPr>
          <p:cNvSpPr txBox="1"/>
          <p:nvPr/>
        </p:nvSpPr>
        <p:spPr>
          <a:xfrm>
            <a:off x="6091023" y="1336949"/>
            <a:ext cx="2005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Computed View 2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C803984-6CEE-AF62-1B7F-151AD00D7C9E}"/>
              </a:ext>
            </a:extLst>
          </p:cNvPr>
          <p:cNvSpPr txBox="1"/>
          <p:nvPr/>
        </p:nvSpPr>
        <p:spPr>
          <a:xfrm>
            <a:off x="8387055" y="1324941"/>
            <a:ext cx="3456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Changed the viewport to View 2-3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DE81A1B-E322-10D3-0970-3F793F3C0634}"/>
              </a:ext>
            </a:extLst>
          </p:cNvPr>
          <p:cNvSpPr txBox="1"/>
          <p:nvPr/>
        </p:nvSpPr>
        <p:spPr>
          <a:xfrm>
            <a:off x="1534177" y="1602859"/>
            <a:ext cx="9966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Option 1</a:t>
            </a:r>
            <a:endParaRPr lang="en-US" dirty="0"/>
          </a:p>
        </p:txBody>
      </p:sp>
      <p:grpSp>
        <p:nvGrpSpPr>
          <p:cNvPr id="460" name="Group 459">
            <a:extLst>
              <a:ext uri="{FF2B5EF4-FFF2-40B4-BE49-F238E27FC236}">
                <a16:creationId xmlns:a16="http://schemas.microsoft.com/office/drawing/2014/main" id="{759C8296-8FEB-E2E2-B175-1D27AC9153F2}"/>
              </a:ext>
            </a:extLst>
          </p:cNvPr>
          <p:cNvGrpSpPr/>
          <p:nvPr/>
        </p:nvGrpSpPr>
        <p:grpSpPr>
          <a:xfrm>
            <a:off x="2984329" y="1639394"/>
            <a:ext cx="8267898" cy="713642"/>
            <a:chOff x="2565012" y="1676268"/>
            <a:chExt cx="8267898" cy="713642"/>
          </a:xfrm>
        </p:grpSpPr>
        <p:grpSp>
          <p:nvGrpSpPr>
            <p:cNvPr id="236" name="Group 235">
              <a:extLst>
                <a:ext uri="{FF2B5EF4-FFF2-40B4-BE49-F238E27FC236}">
                  <a16:creationId xmlns:a16="http://schemas.microsoft.com/office/drawing/2014/main" id="{E4EC5116-04A8-C6F9-513E-79CE8433C259}"/>
                </a:ext>
              </a:extLst>
            </p:cNvPr>
            <p:cNvGrpSpPr/>
            <p:nvPr/>
          </p:nvGrpSpPr>
          <p:grpSpPr>
            <a:xfrm>
              <a:off x="2565012" y="1708391"/>
              <a:ext cx="2287335" cy="681519"/>
              <a:chOff x="3350836" y="2179697"/>
              <a:chExt cx="2482139" cy="902655"/>
            </a:xfrm>
          </p:grpSpPr>
          <p:sp>
            <p:nvSpPr>
              <p:cNvPr id="237" name="Rectangle 236">
                <a:extLst>
                  <a:ext uri="{FF2B5EF4-FFF2-40B4-BE49-F238E27FC236}">
                    <a16:creationId xmlns:a16="http://schemas.microsoft.com/office/drawing/2014/main" id="{F5705722-C6BF-0961-3A6E-140450875841}"/>
                  </a:ext>
                </a:extLst>
              </p:cNvPr>
              <p:cNvSpPr/>
              <p:nvPr/>
            </p:nvSpPr>
            <p:spPr>
              <a:xfrm>
                <a:off x="3350836" y="2205079"/>
                <a:ext cx="2461031" cy="87727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238" name="Rectangle 237">
                <a:extLst>
                  <a:ext uri="{FF2B5EF4-FFF2-40B4-BE49-F238E27FC236}">
                    <a16:creationId xmlns:a16="http://schemas.microsoft.com/office/drawing/2014/main" id="{2F24E7AB-391D-15E5-B123-DF8FF3267DEF}"/>
                  </a:ext>
                </a:extLst>
              </p:cNvPr>
              <p:cNvSpPr/>
              <p:nvPr/>
            </p:nvSpPr>
            <p:spPr>
              <a:xfrm>
                <a:off x="3441349" y="2250078"/>
                <a:ext cx="1583198" cy="7889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grpSp>
            <p:nvGrpSpPr>
              <p:cNvPr id="239" name="Group 238">
                <a:extLst>
                  <a:ext uri="{FF2B5EF4-FFF2-40B4-BE49-F238E27FC236}">
                    <a16:creationId xmlns:a16="http://schemas.microsoft.com/office/drawing/2014/main" id="{2847D413-1731-8480-F7B0-E5FFC5564405}"/>
                  </a:ext>
                </a:extLst>
              </p:cNvPr>
              <p:cNvGrpSpPr/>
              <p:nvPr/>
            </p:nvGrpSpPr>
            <p:grpSpPr>
              <a:xfrm>
                <a:off x="3441348" y="2179697"/>
                <a:ext cx="819842" cy="882562"/>
                <a:chOff x="6909704" y="2419400"/>
                <a:chExt cx="819839" cy="882561"/>
              </a:xfrm>
            </p:grpSpPr>
            <p:pic>
              <p:nvPicPr>
                <p:cNvPr id="246" name="Graphic 245" descr="Bar chart with solid fill">
                  <a:extLst>
                    <a:ext uri="{FF2B5EF4-FFF2-40B4-BE49-F238E27FC236}">
                      <a16:creationId xmlns:a16="http://schemas.microsoft.com/office/drawing/2014/main" id="{6537EDD8-A843-4B9D-8D0B-EF6B5652068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9704" y="2698408"/>
                  <a:ext cx="764378" cy="603553"/>
                </a:xfrm>
                <a:prstGeom prst="rect">
                  <a:avLst/>
                </a:prstGeom>
              </p:spPr>
            </p:pic>
            <p:sp>
              <p:nvSpPr>
                <p:cNvPr id="247" name="TextBox 246">
                  <a:extLst>
                    <a:ext uri="{FF2B5EF4-FFF2-40B4-BE49-F238E27FC236}">
                      <a16:creationId xmlns:a16="http://schemas.microsoft.com/office/drawing/2014/main" id="{853764D6-9516-DAC4-3F5A-43BC7E68EFCA}"/>
                    </a:ext>
                  </a:extLst>
                </p:cNvPr>
                <p:cNvSpPr txBox="1"/>
                <p:nvPr/>
              </p:nvSpPr>
              <p:spPr>
                <a:xfrm>
                  <a:off x="6949629" y="2419400"/>
                  <a:ext cx="77991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cs typeface="Times New Roman" panose="02020603050405020304" pitchFamily="18" charset="0"/>
                    </a:rPr>
                    <a:t>View 1</a:t>
                  </a:r>
                </a:p>
              </p:txBody>
            </p:sp>
          </p:grpSp>
          <p:grpSp>
            <p:nvGrpSpPr>
              <p:cNvPr id="240" name="Group 239">
                <a:extLst>
                  <a:ext uri="{FF2B5EF4-FFF2-40B4-BE49-F238E27FC236}">
                    <a16:creationId xmlns:a16="http://schemas.microsoft.com/office/drawing/2014/main" id="{BB59ADB3-B20A-4FF1-1677-691A99E34327}"/>
                  </a:ext>
                </a:extLst>
              </p:cNvPr>
              <p:cNvGrpSpPr/>
              <p:nvPr/>
            </p:nvGrpSpPr>
            <p:grpSpPr>
              <a:xfrm>
                <a:off x="4210541" y="2186431"/>
                <a:ext cx="835360" cy="875828"/>
                <a:chOff x="6909704" y="2426134"/>
                <a:chExt cx="835357" cy="875827"/>
              </a:xfrm>
            </p:grpSpPr>
            <p:pic>
              <p:nvPicPr>
                <p:cNvPr id="244" name="Graphic 243" descr="Bar chart with solid fill">
                  <a:extLst>
                    <a:ext uri="{FF2B5EF4-FFF2-40B4-BE49-F238E27FC236}">
                      <a16:creationId xmlns:a16="http://schemas.microsoft.com/office/drawing/2014/main" id="{11DB3049-9264-B399-D7FA-7210E218646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9704" y="2698408"/>
                  <a:ext cx="764378" cy="603553"/>
                </a:xfrm>
                <a:prstGeom prst="rect">
                  <a:avLst/>
                </a:prstGeom>
              </p:spPr>
            </p:pic>
            <p:sp>
              <p:nvSpPr>
                <p:cNvPr id="245" name="TextBox 244">
                  <a:extLst>
                    <a:ext uri="{FF2B5EF4-FFF2-40B4-BE49-F238E27FC236}">
                      <a16:creationId xmlns:a16="http://schemas.microsoft.com/office/drawing/2014/main" id="{04BF59F2-D886-9737-20B6-2C246F9D53A1}"/>
                    </a:ext>
                  </a:extLst>
                </p:cNvPr>
                <p:cNvSpPr txBox="1"/>
                <p:nvPr/>
              </p:nvSpPr>
              <p:spPr>
                <a:xfrm>
                  <a:off x="6965147" y="2426134"/>
                  <a:ext cx="77991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cs typeface="Times New Roman" panose="02020603050405020304" pitchFamily="18" charset="0"/>
                    </a:rPr>
                    <a:t>View 2</a:t>
                  </a:r>
                </a:p>
              </p:txBody>
            </p:sp>
          </p:grpSp>
          <p:grpSp>
            <p:nvGrpSpPr>
              <p:cNvPr id="241" name="Group 240">
                <a:extLst>
                  <a:ext uri="{FF2B5EF4-FFF2-40B4-BE49-F238E27FC236}">
                    <a16:creationId xmlns:a16="http://schemas.microsoft.com/office/drawing/2014/main" id="{4A094BF4-4D72-F7A2-FEFE-5FDC844F7B00}"/>
                  </a:ext>
                </a:extLst>
              </p:cNvPr>
              <p:cNvGrpSpPr/>
              <p:nvPr/>
            </p:nvGrpSpPr>
            <p:grpSpPr>
              <a:xfrm>
                <a:off x="5013823" y="2186429"/>
                <a:ext cx="819152" cy="869026"/>
                <a:chOff x="6909704" y="2432936"/>
                <a:chExt cx="819149" cy="869025"/>
              </a:xfrm>
            </p:grpSpPr>
            <p:pic>
              <p:nvPicPr>
                <p:cNvPr id="242" name="Graphic 241" descr="Bar chart with solid fill">
                  <a:extLst>
                    <a:ext uri="{FF2B5EF4-FFF2-40B4-BE49-F238E27FC236}">
                      <a16:creationId xmlns:a16="http://schemas.microsoft.com/office/drawing/2014/main" id="{0694BE08-815C-A65F-4731-90D37CCD4AC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9704" y="2698408"/>
                  <a:ext cx="764378" cy="603553"/>
                </a:xfrm>
                <a:prstGeom prst="rect">
                  <a:avLst/>
                </a:prstGeom>
              </p:spPr>
            </p:pic>
            <p:sp>
              <p:nvSpPr>
                <p:cNvPr id="243" name="TextBox 242">
                  <a:extLst>
                    <a:ext uri="{FF2B5EF4-FFF2-40B4-BE49-F238E27FC236}">
                      <a16:creationId xmlns:a16="http://schemas.microsoft.com/office/drawing/2014/main" id="{ED0CF910-5C56-6EB6-3F9D-F988D90015AB}"/>
                    </a:ext>
                  </a:extLst>
                </p:cNvPr>
                <p:cNvSpPr txBox="1"/>
                <p:nvPr/>
              </p:nvSpPr>
              <p:spPr>
                <a:xfrm>
                  <a:off x="6948939" y="2432936"/>
                  <a:ext cx="77991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cs typeface="Times New Roman" panose="02020603050405020304" pitchFamily="18" charset="0"/>
                    </a:rPr>
                    <a:t>View 3</a:t>
                  </a:r>
                </a:p>
              </p:txBody>
            </p:sp>
          </p:grpSp>
        </p:grpSp>
        <p:sp>
          <p:nvSpPr>
            <p:cNvPr id="248" name="Arrow: Right 247">
              <a:extLst>
                <a:ext uri="{FF2B5EF4-FFF2-40B4-BE49-F238E27FC236}">
                  <a16:creationId xmlns:a16="http://schemas.microsoft.com/office/drawing/2014/main" id="{D0FDCC7F-B456-3156-518C-D30C999E62A8}"/>
                </a:ext>
              </a:extLst>
            </p:cNvPr>
            <p:cNvSpPr/>
            <p:nvPr/>
          </p:nvSpPr>
          <p:spPr>
            <a:xfrm>
              <a:off x="5120868" y="1949814"/>
              <a:ext cx="219879" cy="230129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49" name="Arrow: Right 248">
              <a:extLst>
                <a:ext uri="{FF2B5EF4-FFF2-40B4-BE49-F238E27FC236}">
                  <a16:creationId xmlns:a16="http://schemas.microsoft.com/office/drawing/2014/main" id="{7B5901F4-63BF-B5B4-C812-50BE548BABD3}"/>
                </a:ext>
              </a:extLst>
            </p:cNvPr>
            <p:cNvSpPr/>
            <p:nvPr/>
          </p:nvSpPr>
          <p:spPr>
            <a:xfrm>
              <a:off x="8073982" y="1961779"/>
              <a:ext cx="219879" cy="230129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grpSp>
          <p:nvGrpSpPr>
            <p:cNvPr id="250" name="Group 249">
              <a:extLst>
                <a:ext uri="{FF2B5EF4-FFF2-40B4-BE49-F238E27FC236}">
                  <a16:creationId xmlns:a16="http://schemas.microsoft.com/office/drawing/2014/main" id="{729E586D-6E53-235B-79F4-9ECB4DA55025}"/>
                </a:ext>
              </a:extLst>
            </p:cNvPr>
            <p:cNvGrpSpPr/>
            <p:nvPr/>
          </p:nvGrpSpPr>
          <p:grpSpPr>
            <a:xfrm>
              <a:off x="5530648" y="1676268"/>
              <a:ext cx="2270190" cy="708594"/>
              <a:chOff x="3350836" y="2143837"/>
              <a:chExt cx="2463534" cy="938515"/>
            </a:xfrm>
          </p:grpSpPr>
          <p:sp>
            <p:nvSpPr>
              <p:cNvPr id="251" name="Rectangle 250">
                <a:extLst>
                  <a:ext uri="{FF2B5EF4-FFF2-40B4-BE49-F238E27FC236}">
                    <a16:creationId xmlns:a16="http://schemas.microsoft.com/office/drawing/2014/main" id="{12968EC9-8152-0089-77AC-6B8EE13F1387}"/>
                  </a:ext>
                </a:extLst>
              </p:cNvPr>
              <p:cNvSpPr/>
              <p:nvPr/>
            </p:nvSpPr>
            <p:spPr>
              <a:xfrm>
                <a:off x="3350836" y="2205079"/>
                <a:ext cx="2461031" cy="87727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252" name="Rectangle 251">
                <a:extLst>
                  <a:ext uri="{FF2B5EF4-FFF2-40B4-BE49-F238E27FC236}">
                    <a16:creationId xmlns:a16="http://schemas.microsoft.com/office/drawing/2014/main" id="{E62FA27F-BA7F-E35B-261C-1A444426FECE}"/>
                  </a:ext>
                </a:extLst>
              </p:cNvPr>
              <p:cNvSpPr/>
              <p:nvPr/>
            </p:nvSpPr>
            <p:spPr>
              <a:xfrm>
                <a:off x="3441349" y="2250078"/>
                <a:ext cx="1583198" cy="7889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grpSp>
            <p:nvGrpSpPr>
              <p:cNvPr id="253" name="Group 252">
                <a:extLst>
                  <a:ext uri="{FF2B5EF4-FFF2-40B4-BE49-F238E27FC236}">
                    <a16:creationId xmlns:a16="http://schemas.microsoft.com/office/drawing/2014/main" id="{08A34B06-4F41-2D59-98B0-117225F18793}"/>
                  </a:ext>
                </a:extLst>
              </p:cNvPr>
              <p:cNvGrpSpPr/>
              <p:nvPr/>
            </p:nvGrpSpPr>
            <p:grpSpPr>
              <a:xfrm>
                <a:off x="3441347" y="2190893"/>
                <a:ext cx="831964" cy="871366"/>
                <a:chOff x="6909704" y="2430596"/>
                <a:chExt cx="831961" cy="871365"/>
              </a:xfrm>
            </p:grpSpPr>
            <p:pic>
              <p:nvPicPr>
                <p:cNvPr id="260" name="Graphic 259" descr="Bar chart with solid fill">
                  <a:extLst>
                    <a:ext uri="{FF2B5EF4-FFF2-40B4-BE49-F238E27FC236}">
                      <a16:creationId xmlns:a16="http://schemas.microsoft.com/office/drawing/2014/main" id="{73D94E13-2CDE-BAF9-8338-92DDE8950E9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9704" y="2698408"/>
                  <a:ext cx="764378" cy="603553"/>
                </a:xfrm>
                <a:prstGeom prst="rect">
                  <a:avLst/>
                </a:prstGeom>
              </p:spPr>
            </p:pic>
            <p:sp>
              <p:nvSpPr>
                <p:cNvPr id="261" name="TextBox 260">
                  <a:extLst>
                    <a:ext uri="{FF2B5EF4-FFF2-40B4-BE49-F238E27FC236}">
                      <a16:creationId xmlns:a16="http://schemas.microsoft.com/office/drawing/2014/main" id="{EA8C8577-1B8E-8C45-648F-54D99D4EB59E}"/>
                    </a:ext>
                  </a:extLst>
                </p:cNvPr>
                <p:cNvSpPr txBox="1"/>
                <p:nvPr/>
              </p:nvSpPr>
              <p:spPr>
                <a:xfrm>
                  <a:off x="6961751" y="2430596"/>
                  <a:ext cx="77991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cs typeface="Times New Roman" panose="02020603050405020304" pitchFamily="18" charset="0"/>
                    </a:rPr>
                    <a:t>View 1</a:t>
                  </a:r>
                </a:p>
              </p:txBody>
            </p:sp>
          </p:grpSp>
          <p:grpSp>
            <p:nvGrpSpPr>
              <p:cNvPr id="254" name="Group 253">
                <a:extLst>
                  <a:ext uri="{FF2B5EF4-FFF2-40B4-BE49-F238E27FC236}">
                    <a16:creationId xmlns:a16="http://schemas.microsoft.com/office/drawing/2014/main" id="{A54E24BE-F3C7-2F40-27C6-E2B79A122C96}"/>
                  </a:ext>
                </a:extLst>
              </p:cNvPr>
              <p:cNvGrpSpPr/>
              <p:nvPr/>
            </p:nvGrpSpPr>
            <p:grpSpPr>
              <a:xfrm>
                <a:off x="4210543" y="2186145"/>
                <a:ext cx="791193" cy="876114"/>
                <a:chOff x="6909704" y="2425848"/>
                <a:chExt cx="791190" cy="876113"/>
              </a:xfrm>
            </p:grpSpPr>
            <p:pic>
              <p:nvPicPr>
                <p:cNvPr id="258" name="Graphic 257" descr="Bar chart with solid fill">
                  <a:extLst>
                    <a:ext uri="{FF2B5EF4-FFF2-40B4-BE49-F238E27FC236}">
                      <a16:creationId xmlns:a16="http://schemas.microsoft.com/office/drawing/2014/main" id="{5A4CABA8-F1C1-27BB-ECF0-E6AB4392856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9704" y="2698408"/>
                  <a:ext cx="764378" cy="603553"/>
                </a:xfrm>
                <a:prstGeom prst="rect">
                  <a:avLst/>
                </a:prstGeom>
              </p:spPr>
            </p:pic>
            <p:sp>
              <p:nvSpPr>
                <p:cNvPr id="259" name="TextBox 258">
                  <a:extLst>
                    <a:ext uri="{FF2B5EF4-FFF2-40B4-BE49-F238E27FC236}">
                      <a16:creationId xmlns:a16="http://schemas.microsoft.com/office/drawing/2014/main" id="{F03346C1-15E2-81F5-7C70-BD928DE0D3E7}"/>
                    </a:ext>
                  </a:extLst>
                </p:cNvPr>
                <p:cNvSpPr txBox="1"/>
                <p:nvPr/>
              </p:nvSpPr>
              <p:spPr>
                <a:xfrm>
                  <a:off x="6920980" y="2425848"/>
                  <a:ext cx="77991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cs typeface="Times New Roman" panose="02020603050405020304" pitchFamily="18" charset="0"/>
                    </a:rPr>
                    <a:t>View 2</a:t>
                  </a:r>
                </a:p>
              </p:txBody>
            </p:sp>
          </p:grpSp>
          <p:grpSp>
            <p:nvGrpSpPr>
              <p:cNvPr id="255" name="Group 254">
                <a:extLst>
                  <a:ext uri="{FF2B5EF4-FFF2-40B4-BE49-F238E27FC236}">
                    <a16:creationId xmlns:a16="http://schemas.microsoft.com/office/drawing/2014/main" id="{62E27E4A-6017-3921-DDEF-BE6C6FA2C0B1}"/>
                  </a:ext>
                </a:extLst>
              </p:cNvPr>
              <p:cNvGrpSpPr/>
              <p:nvPr/>
            </p:nvGrpSpPr>
            <p:grpSpPr>
              <a:xfrm>
                <a:off x="5013823" y="2143837"/>
                <a:ext cx="800547" cy="911618"/>
                <a:chOff x="6909704" y="2390344"/>
                <a:chExt cx="800544" cy="911617"/>
              </a:xfrm>
            </p:grpSpPr>
            <p:pic>
              <p:nvPicPr>
                <p:cNvPr id="256" name="Graphic 255" descr="Bar chart with solid fill">
                  <a:extLst>
                    <a:ext uri="{FF2B5EF4-FFF2-40B4-BE49-F238E27FC236}">
                      <a16:creationId xmlns:a16="http://schemas.microsoft.com/office/drawing/2014/main" id="{BC5D1565-4B49-07A2-BF51-3CFDD52EF4F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9704" y="2698408"/>
                  <a:ext cx="764378" cy="603553"/>
                </a:xfrm>
                <a:prstGeom prst="rect">
                  <a:avLst/>
                </a:prstGeom>
              </p:spPr>
            </p:pic>
            <p:sp>
              <p:nvSpPr>
                <p:cNvPr id="257" name="TextBox 256">
                  <a:extLst>
                    <a:ext uri="{FF2B5EF4-FFF2-40B4-BE49-F238E27FC236}">
                      <a16:creationId xmlns:a16="http://schemas.microsoft.com/office/drawing/2014/main" id="{FD737578-F471-A09F-9D65-677D8EC38F0D}"/>
                    </a:ext>
                  </a:extLst>
                </p:cNvPr>
                <p:cNvSpPr txBox="1"/>
                <p:nvPr/>
              </p:nvSpPr>
              <p:spPr>
                <a:xfrm>
                  <a:off x="6930334" y="2390344"/>
                  <a:ext cx="77991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cs typeface="Times New Roman" panose="02020603050405020304" pitchFamily="18" charset="0"/>
                    </a:rPr>
                    <a:t>View 3</a:t>
                  </a:r>
                </a:p>
              </p:txBody>
            </p:sp>
          </p:grpSp>
        </p:grpSp>
        <p:grpSp>
          <p:nvGrpSpPr>
            <p:cNvPr id="262" name="Group 261">
              <a:extLst>
                <a:ext uri="{FF2B5EF4-FFF2-40B4-BE49-F238E27FC236}">
                  <a16:creationId xmlns:a16="http://schemas.microsoft.com/office/drawing/2014/main" id="{F4B8CF61-6A43-6B3A-0359-204247E608A3}"/>
                </a:ext>
              </a:extLst>
            </p:cNvPr>
            <p:cNvGrpSpPr/>
            <p:nvPr/>
          </p:nvGrpSpPr>
          <p:grpSpPr>
            <a:xfrm>
              <a:off x="8565026" y="1686175"/>
              <a:ext cx="2267884" cy="703241"/>
              <a:chOff x="3350836" y="2150927"/>
              <a:chExt cx="2461031" cy="931425"/>
            </a:xfrm>
          </p:grpSpPr>
          <p:sp>
            <p:nvSpPr>
              <p:cNvPr id="263" name="Rectangle 262">
                <a:extLst>
                  <a:ext uri="{FF2B5EF4-FFF2-40B4-BE49-F238E27FC236}">
                    <a16:creationId xmlns:a16="http://schemas.microsoft.com/office/drawing/2014/main" id="{C53BB9EB-7BAB-9097-E068-19927695C835}"/>
                  </a:ext>
                </a:extLst>
              </p:cNvPr>
              <p:cNvSpPr/>
              <p:nvPr/>
            </p:nvSpPr>
            <p:spPr>
              <a:xfrm>
                <a:off x="3350836" y="2205079"/>
                <a:ext cx="2461031" cy="87727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264" name="Rectangle 263">
                <a:extLst>
                  <a:ext uri="{FF2B5EF4-FFF2-40B4-BE49-F238E27FC236}">
                    <a16:creationId xmlns:a16="http://schemas.microsoft.com/office/drawing/2014/main" id="{7DDBC804-DE60-AB7A-2AE5-39A73ED780E9}"/>
                  </a:ext>
                </a:extLst>
              </p:cNvPr>
              <p:cNvSpPr/>
              <p:nvPr/>
            </p:nvSpPr>
            <p:spPr>
              <a:xfrm>
                <a:off x="4203557" y="2246815"/>
                <a:ext cx="1583198" cy="7889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grpSp>
            <p:nvGrpSpPr>
              <p:cNvPr id="265" name="Group 264">
                <a:extLst>
                  <a:ext uri="{FF2B5EF4-FFF2-40B4-BE49-F238E27FC236}">
                    <a16:creationId xmlns:a16="http://schemas.microsoft.com/office/drawing/2014/main" id="{2EB7DB77-8293-E3DD-4918-A12368C48054}"/>
                  </a:ext>
                </a:extLst>
              </p:cNvPr>
              <p:cNvGrpSpPr/>
              <p:nvPr/>
            </p:nvGrpSpPr>
            <p:grpSpPr>
              <a:xfrm>
                <a:off x="3441349" y="2150927"/>
                <a:ext cx="792894" cy="911332"/>
                <a:chOff x="6909704" y="2390630"/>
                <a:chExt cx="792891" cy="911331"/>
              </a:xfrm>
            </p:grpSpPr>
            <p:pic>
              <p:nvPicPr>
                <p:cNvPr id="272" name="Graphic 271" descr="Bar chart with solid fill">
                  <a:extLst>
                    <a:ext uri="{FF2B5EF4-FFF2-40B4-BE49-F238E27FC236}">
                      <a16:creationId xmlns:a16="http://schemas.microsoft.com/office/drawing/2014/main" id="{E8373A91-74A4-C8D5-8C14-0A669464B7F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9704" y="2698408"/>
                  <a:ext cx="764378" cy="603553"/>
                </a:xfrm>
                <a:prstGeom prst="rect">
                  <a:avLst/>
                </a:prstGeom>
              </p:spPr>
            </p:pic>
            <p:sp>
              <p:nvSpPr>
                <p:cNvPr id="273" name="TextBox 272">
                  <a:extLst>
                    <a:ext uri="{FF2B5EF4-FFF2-40B4-BE49-F238E27FC236}">
                      <a16:creationId xmlns:a16="http://schemas.microsoft.com/office/drawing/2014/main" id="{4402BCCC-3131-9857-A3E6-568604636497}"/>
                    </a:ext>
                  </a:extLst>
                </p:cNvPr>
                <p:cNvSpPr txBox="1"/>
                <p:nvPr/>
              </p:nvSpPr>
              <p:spPr>
                <a:xfrm>
                  <a:off x="6922681" y="2390630"/>
                  <a:ext cx="77991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cs typeface="Times New Roman" panose="02020603050405020304" pitchFamily="18" charset="0"/>
                    </a:rPr>
                    <a:t>View 1</a:t>
                  </a:r>
                </a:p>
              </p:txBody>
            </p:sp>
          </p:grpSp>
          <p:grpSp>
            <p:nvGrpSpPr>
              <p:cNvPr id="266" name="Group 265">
                <a:extLst>
                  <a:ext uri="{FF2B5EF4-FFF2-40B4-BE49-F238E27FC236}">
                    <a16:creationId xmlns:a16="http://schemas.microsoft.com/office/drawing/2014/main" id="{DA7B2BEF-A241-C1D5-A0CE-545D6AF4D0D9}"/>
                  </a:ext>
                </a:extLst>
              </p:cNvPr>
              <p:cNvGrpSpPr/>
              <p:nvPr/>
            </p:nvGrpSpPr>
            <p:grpSpPr>
              <a:xfrm>
                <a:off x="4210543" y="2157451"/>
                <a:ext cx="795400" cy="904808"/>
                <a:chOff x="6909704" y="2397154"/>
                <a:chExt cx="795397" cy="904807"/>
              </a:xfrm>
            </p:grpSpPr>
            <p:pic>
              <p:nvPicPr>
                <p:cNvPr id="270" name="Graphic 269" descr="Bar chart with solid fill">
                  <a:extLst>
                    <a:ext uri="{FF2B5EF4-FFF2-40B4-BE49-F238E27FC236}">
                      <a16:creationId xmlns:a16="http://schemas.microsoft.com/office/drawing/2014/main" id="{68472F62-2082-BEBB-60FD-4F72939CD1F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9704" y="2698408"/>
                  <a:ext cx="764378" cy="603553"/>
                </a:xfrm>
                <a:prstGeom prst="rect">
                  <a:avLst/>
                </a:prstGeom>
              </p:spPr>
            </p:pic>
            <p:sp>
              <p:nvSpPr>
                <p:cNvPr id="271" name="TextBox 270">
                  <a:extLst>
                    <a:ext uri="{FF2B5EF4-FFF2-40B4-BE49-F238E27FC236}">
                      <a16:creationId xmlns:a16="http://schemas.microsoft.com/office/drawing/2014/main" id="{EB38C6F3-D966-007C-1823-5205518BE0D2}"/>
                    </a:ext>
                  </a:extLst>
                </p:cNvPr>
                <p:cNvSpPr txBox="1"/>
                <p:nvPr/>
              </p:nvSpPr>
              <p:spPr>
                <a:xfrm>
                  <a:off x="6925187" y="2397154"/>
                  <a:ext cx="77991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cs typeface="Times New Roman" panose="02020603050405020304" pitchFamily="18" charset="0"/>
                    </a:rPr>
                    <a:t>View 2</a:t>
                  </a:r>
                </a:p>
              </p:txBody>
            </p:sp>
          </p:grpSp>
          <p:grpSp>
            <p:nvGrpSpPr>
              <p:cNvPr id="267" name="Group 266">
                <a:extLst>
                  <a:ext uri="{FF2B5EF4-FFF2-40B4-BE49-F238E27FC236}">
                    <a16:creationId xmlns:a16="http://schemas.microsoft.com/office/drawing/2014/main" id="{338F2EF6-F9D5-5FF4-B091-9117E15340AE}"/>
                  </a:ext>
                </a:extLst>
              </p:cNvPr>
              <p:cNvGrpSpPr/>
              <p:nvPr/>
            </p:nvGrpSpPr>
            <p:grpSpPr>
              <a:xfrm>
                <a:off x="5013824" y="2169455"/>
                <a:ext cx="786902" cy="886000"/>
                <a:chOff x="6909704" y="2415962"/>
                <a:chExt cx="786899" cy="885999"/>
              </a:xfrm>
            </p:grpSpPr>
            <p:pic>
              <p:nvPicPr>
                <p:cNvPr id="268" name="Graphic 267" descr="Bar chart with solid fill">
                  <a:extLst>
                    <a:ext uri="{FF2B5EF4-FFF2-40B4-BE49-F238E27FC236}">
                      <a16:creationId xmlns:a16="http://schemas.microsoft.com/office/drawing/2014/main" id="{8FAE8A24-D997-E97D-BFE8-3E49592FC2F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9704" y="2698408"/>
                  <a:ext cx="764378" cy="603553"/>
                </a:xfrm>
                <a:prstGeom prst="rect">
                  <a:avLst/>
                </a:prstGeom>
              </p:spPr>
            </p:pic>
            <p:sp>
              <p:nvSpPr>
                <p:cNvPr id="269" name="TextBox 268">
                  <a:extLst>
                    <a:ext uri="{FF2B5EF4-FFF2-40B4-BE49-F238E27FC236}">
                      <a16:creationId xmlns:a16="http://schemas.microsoft.com/office/drawing/2014/main" id="{B915B95E-C40E-9A30-EF7B-78F76A64F646}"/>
                    </a:ext>
                  </a:extLst>
                </p:cNvPr>
                <p:cNvSpPr txBox="1"/>
                <p:nvPr/>
              </p:nvSpPr>
              <p:spPr>
                <a:xfrm>
                  <a:off x="6916689" y="2415962"/>
                  <a:ext cx="77991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cs typeface="Times New Roman" panose="02020603050405020304" pitchFamily="18" charset="0"/>
                    </a:rPr>
                    <a:t>View 3</a:t>
                  </a:r>
                </a:p>
              </p:txBody>
            </p:sp>
          </p:grpSp>
        </p:grpSp>
        <p:pic>
          <p:nvPicPr>
            <p:cNvPr id="351" name="Picture 350" descr="Icon&#10;&#10;Description automatically generated">
              <a:extLst>
                <a:ext uri="{FF2B5EF4-FFF2-40B4-BE49-F238E27FC236}">
                  <a16:creationId xmlns:a16="http://schemas.microsoft.com/office/drawing/2014/main" id="{193B550D-2A33-7DA9-4276-CFF91A5DF6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9467" y="1950308"/>
              <a:ext cx="452418" cy="353375"/>
            </a:xfrm>
            <a:prstGeom prst="rect">
              <a:avLst/>
            </a:prstGeom>
          </p:spPr>
        </p:pic>
        <p:pic>
          <p:nvPicPr>
            <p:cNvPr id="352" name="Picture 351" descr="Icon&#10;&#10;Description automatically generated">
              <a:extLst>
                <a:ext uri="{FF2B5EF4-FFF2-40B4-BE49-F238E27FC236}">
                  <a16:creationId xmlns:a16="http://schemas.microsoft.com/office/drawing/2014/main" id="{D67D0078-829E-B49C-4D9B-E873D9ECBB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9889" y="1962273"/>
              <a:ext cx="452418" cy="353375"/>
            </a:xfrm>
            <a:prstGeom prst="rect">
              <a:avLst/>
            </a:prstGeom>
          </p:spPr>
        </p:pic>
        <p:pic>
          <p:nvPicPr>
            <p:cNvPr id="353" name="Picture 352" descr="Icon&#10;&#10;Description automatically generated">
              <a:extLst>
                <a:ext uri="{FF2B5EF4-FFF2-40B4-BE49-F238E27FC236}">
                  <a16:creationId xmlns:a16="http://schemas.microsoft.com/office/drawing/2014/main" id="{7DC78DB2-2034-FE6F-59FB-A5AF51105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8371" y="1962273"/>
              <a:ext cx="452418" cy="353375"/>
            </a:xfrm>
            <a:prstGeom prst="rect">
              <a:avLst/>
            </a:prstGeom>
          </p:spPr>
        </p:pic>
        <p:pic>
          <p:nvPicPr>
            <p:cNvPr id="354" name="Picture 353" descr="Icon&#10;&#10;Description automatically generated">
              <a:extLst>
                <a:ext uri="{FF2B5EF4-FFF2-40B4-BE49-F238E27FC236}">
                  <a16:creationId xmlns:a16="http://schemas.microsoft.com/office/drawing/2014/main" id="{6C45BA08-4D2E-5DD3-40ED-0183AB2083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2043" y="1941110"/>
              <a:ext cx="452418" cy="353375"/>
            </a:xfrm>
            <a:prstGeom prst="rect">
              <a:avLst/>
            </a:prstGeom>
          </p:spPr>
        </p:pic>
        <p:pic>
          <p:nvPicPr>
            <p:cNvPr id="355" name="Picture 354" descr="Icon&#10;&#10;Description automatically generated">
              <a:extLst>
                <a:ext uri="{FF2B5EF4-FFF2-40B4-BE49-F238E27FC236}">
                  <a16:creationId xmlns:a16="http://schemas.microsoft.com/office/drawing/2014/main" id="{B68B5044-574B-1E1C-43BA-621B8DD216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2465" y="1953076"/>
              <a:ext cx="452418" cy="353375"/>
            </a:xfrm>
            <a:prstGeom prst="rect">
              <a:avLst/>
            </a:prstGeom>
          </p:spPr>
        </p:pic>
        <p:pic>
          <p:nvPicPr>
            <p:cNvPr id="356" name="Picture 355" descr="Icon&#10;&#10;Description automatically generated">
              <a:extLst>
                <a:ext uri="{FF2B5EF4-FFF2-40B4-BE49-F238E27FC236}">
                  <a16:creationId xmlns:a16="http://schemas.microsoft.com/office/drawing/2014/main" id="{33FAB506-655A-F01E-7BB0-2FA799F97D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0946" y="1953076"/>
              <a:ext cx="452418" cy="353375"/>
            </a:xfrm>
            <a:prstGeom prst="rect">
              <a:avLst/>
            </a:prstGeom>
          </p:spPr>
        </p:pic>
        <p:pic>
          <p:nvPicPr>
            <p:cNvPr id="357" name="Picture 356" descr="Icon&#10;&#10;Description automatically generated">
              <a:extLst>
                <a:ext uri="{FF2B5EF4-FFF2-40B4-BE49-F238E27FC236}">
                  <a16:creationId xmlns:a16="http://schemas.microsoft.com/office/drawing/2014/main" id="{71290E02-1E4C-1594-2ABB-6A161A4E29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1307" y="1949814"/>
              <a:ext cx="452418" cy="353375"/>
            </a:xfrm>
            <a:prstGeom prst="rect">
              <a:avLst/>
            </a:prstGeom>
          </p:spPr>
        </p:pic>
        <p:pic>
          <p:nvPicPr>
            <p:cNvPr id="358" name="Picture 357" descr="Icon&#10;&#10;Description automatically generated">
              <a:extLst>
                <a:ext uri="{FF2B5EF4-FFF2-40B4-BE49-F238E27FC236}">
                  <a16:creationId xmlns:a16="http://schemas.microsoft.com/office/drawing/2014/main" id="{D2DB286A-1C9C-5FAE-77F0-D59BB5B2B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91729" y="1961779"/>
              <a:ext cx="452418" cy="353375"/>
            </a:xfrm>
            <a:prstGeom prst="rect">
              <a:avLst/>
            </a:prstGeom>
          </p:spPr>
        </p:pic>
        <p:pic>
          <p:nvPicPr>
            <p:cNvPr id="359" name="Picture 358" descr="Icon&#10;&#10;Description automatically generated">
              <a:extLst>
                <a:ext uri="{FF2B5EF4-FFF2-40B4-BE49-F238E27FC236}">
                  <a16:creationId xmlns:a16="http://schemas.microsoft.com/office/drawing/2014/main" id="{B7BDB76C-9278-0D6C-1524-BDC492777B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40210" y="1961779"/>
              <a:ext cx="452418" cy="353375"/>
            </a:xfrm>
            <a:prstGeom prst="rect">
              <a:avLst/>
            </a:prstGeom>
          </p:spPr>
        </p:pic>
      </p:grpSp>
      <p:sp>
        <p:nvSpPr>
          <p:cNvPr id="461" name="Rectangle 460">
            <a:extLst>
              <a:ext uri="{FF2B5EF4-FFF2-40B4-BE49-F238E27FC236}">
                <a16:creationId xmlns:a16="http://schemas.microsoft.com/office/drawing/2014/main" id="{2281423A-4CAC-8F6D-7166-3C5EB85289B8}"/>
              </a:ext>
            </a:extLst>
          </p:cNvPr>
          <p:cNvSpPr/>
          <p:nvPr/>
        </p:nvSpPr>
        <p:spPr>
          <a:xfrm>
            <a:off x="1045753" y="3410584"/>
            <a:ext cx="1861802" cy="4578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Monotonicity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Visibility</a:t>
            </a:r>
          </a:p>
        </p:txBody>
      </p:sp>
      <p:sp>
        <p:nvSpPr>
          <p:cNvPr id="462" name="Rectangle 461">
            <a:extLst>
              <a:ext uri="{FF2B5EF4-FFF2-40B4-BE49-F238E27FC236}">
                <a16:creationId xmlns:a16="http://schemas.microsoft.com/office/drawing/2014/main" id="{848FCC34-C6EC-1D0E-CCB0-F8B4389EC365}"/>
              </a:ext>
            </a:extLst>
          </p:cNvPr>
          <p:cNvSpPr/>
          <p:nvPr/>
        </p:nvSpPr>
        <p:spPr>
          <a:xfrm>
            <a:off x="1045753" y="2626782"/>
            <a:ext cx="1861801" cy="4578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Monotonicity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Coherence-Fresh</a:t>
            </a:r>
          </a:p>
        </p:txBody>
      </p:sp>
      <p:grpSp>
        <p:nvGrpSpPr>
          <p:cNvPr id="806" name="Group 805">
            <a:extLst>
              <a:ext uri="{FF2B5EF4-FFF2-40B4-BE49-F238E27FC236}">
                <a16:creationId xmlns:a16="http://schemas.microsoft.com/office/drawing/2014/main" id="{F49B4303-B437-8F2D-E2EB-52D1352F5AAA}"/>
              </a:ext>
            </a:extLst>
          </p:cNvPr>
          <p:cNvGrpSpPr/>
          <p:nvPr/>
        </p:nvGrpSpPr>
        <p:grpSpPr>
          <a:xfrm>
            <a:off x="2984329" y="2388502"/>
            <a:ext cx="8267898" cy="713642"/>
            <a:chOff x="2628729" y="2363939"/>
            <a:chExt cx="8267898" cy="713642"/>
          </a:xfrm>
        </p:grpSpPr>
        <p:grpSp>
          <p:nvGrpSpPr>
            <p:cNvPr id="464" name="Group 463">
              <a:extLst>
                <a:ext uri="{FF2B5EF4-FFF2-40B4-BE49-F238E27FC236}">
                  <a16:creationId xmlns:a16="http://schemas.microsoft.com/office/drawing/2014/main" id="{0A399EF7-1C3A-B870-6D66-2C904AFF4F62}"/>
                </a:ext>
              </a:extLst>
            </p:cNvPr>
            <p:cNvGrpSpPr/>
            <p:nvPr/>
          </p:nvGrpSpPr>
          <p:grpSpPr>
            <a:xfrm>
              <a:off x="2628729" y="2396062"/>
              <a:ext cx="2287335" cy="681519"/>
              <a:chOff x="3350836" y="2179697"/>
              <a:chExt cx="2482139" cy="902655"/>
            </a:xfrm>
          </p:grpSpPr>
          <p:sp>
            <p:nvSpPr>
              <p:cNvPr id="500" name="Rectangle 499">
                <a:extLst>
                  <a:ext uri="{FF2B5EF4-FFF2-40B4-BE49-F238E27FC236}">
                    <a16:creationId xmlns:a16="http://schemas.microsoft.com/office/drawing/2014/main" id="{2B8C00A4-B9A0-76D7-98F7-68880C870024}"/>
                  </a:ext>
                </a:extLst>
              </p:cNvPr>
              <p:cNvSpPr/>
              <p:nvPr/>
            </p:nvSpPr>
            <p:spPr>
              <a:xfrm>
                <a:off x="3350836" y="2205079"/>
                <a:ext cx="2461031" cy="87727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501" name="Rectangle 500">
                <a:extLst>
                  <a:ext uri="{FF2B5EF4-FFF2-40B4-BE49-F238E27FC236}">
                    <a16:creationId xmlns:a16="http://schemas.microsoft.com/office/drawing/2014/main" id="{279E9F1D-2D01-C00D-8DBA-281680A89E5D}"/>
                  </a:ext>
                </a:extLst>
              </p:cNvPr>
              <p:cNvSpPr/>
              <p:nvPr/>
            </p:nvSpPr>
            <p:spPr>
              <a:xfrm>
                <a:off x="3441349" y="2250078"/>
                <a:ext cx="1583198" cy="7889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grpSp>
            <p:nvGrpSpPr>
              <p:cNvPr id="502" name="Group 501">
                <a:extLst>
                  <a:ext uri="{FF2B5EF4-FFF2-40B4-BE49-F238E27FC236}">
                    <a16:creationId xmlns:a16="http://schemas.microsoft.com/office/drawing/2014/main" id="{20B5FCEC-C86E-6F19-B19D-6870FE7FDE7F}"/>
                  </a:ext>
                </a:extLst>
              </p:cNvPr>
              <p:cNvGrpSpPr/>
              <p:nvPr/>
            </p:nvGrpSpPr>
            <p:grpSpPr>
              <a:xfrm>
                <a:off x="3441348" y="2179697"/>
                <a:ext cx="819842" cy="882562"/>
                <a:chOff x="6909704" y="2419400"/>
                <a:chExt cx="819839" cy="882561"/>
              </a:xfrm>
            </p:grpSpPr>
            <p:pic>
              <p:nvPicPr>
                <p:cNvPr id="509" name="Graphic 508" descr="Bar chart with solid fill">
                  <a:extLst>
                    <a:ext uri="{FF2B5EF4-FFF2-40B4-BE49-F238E27FC236}">
                      <a16:creationId xmlns:a16="http://schemas.microsoft.com/office/drawing/2014/main" id="{BC37B11E-2E93-6FF5-23FF-9BC39F7A15B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9704" y="2698408"/>
                  <a:ext cx="764378" cy="603553"/>
                </a:xfrm>
                <a:prstGeom prst="rect">
                  <a:avLst/>
                </a:prstGeom>
              </p:spPr>
            </p:pic>
            <p:sp>
              <p:nvSpPr>
                <p:cNvPr id="510" name="TextBox 509">
                  <a:extLst>
                    <a:ext uri="{FF2B5EF4-FFF2-40B4-BE49-F238E27FC236}">
                      <a16:creationId xmlns:a16="http://schemas.microsoft.com/office/drawing/2014/main" id="{17C70A9B-C812-5DF7-6411-2B6CDD69B785}"/>
                    </a:ext>
                  </a:extLst>
                </p:cNvPr>
                <p:cNvSpPr txBox="1"/>
                <p:nvPr/>
              </p:nvSpPr>
              <p:spPr>
                <a:xfrm>
                  <a:off x="6949629" y="2419400"/>
                  <a:ext cx="77991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cs typeface="Times New Roman" panose="02020603050405020304" pitchFamily="18" charset="0"/>
                    </a:rPr>
                    <a:t>View 1</a:t>
                  </a:r>
                </a:p>
              </p:txBody>
            </p:sp>
          </p:grpSp>
          <p:grpSp>
            <p:nvGrpSpPr>
              <p:cNvPr id="503" name="Group 502">
                <a:extLst>
                  <a:ext uri="{FF2B5EF4-FFF2-40B4-BE49-F238E27FC236}">
                    <a16:creationId xmlns:a16="http://schemas.microsoft.com/office/drawing/2014/main" id="{624A2341-EB97-00B3-A733-FEAC69EDF80D}"/>
                  </a:ext>
                </a:extLst>
              </p:cNvPr>
              <p:cNvGrpSpPr/>
              <p:nvPr/>
            </p:nvGrpSpPr>
            <p:grpSpPr>
              <a:xfrm>
                <a:off x="4210541" y="2186431"/>
                <a:ext cx="835360" cy="875828"/>
                <a:chOff x="6909704" y="2426134"/>
                <a:chExt cx="835357" cy="875827"/>
              </a:xfrm>
            </p:grpSpPr>
            <p:pic>
              <p:nvPicPr>
                <p:cNvPr id="507" name="Graphic 506" descr="Bar chart with solid fill">
                  <a:extLst>
                    <a:ext uri="{FF2B5EF4-FFF2-40B4-BE49-F238E27FC236}">
                      <a16:creationId xmlns:a16="http://schemas.microsoft.com/office/drawing/2014/main" id="{689F6F83-756E-D865-AF39-54F101BFA4D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9704" y="2698408"/>
                  <a:ext cx="764378" cy="603553"/>
                </a:xfrm>
                <a:prstGeom prst="rect">
                  <a:avLst/>
                </a:prstGeom>
              </p:spPr>
            </p:pic>
            <p:sp>
              <p:nvSpPr>
                <p:cNvPr id="508" name="TextBox 507">
                  <a:extLst>
                    <a:ext uri="{FF2B5EF4-FFF2-40B4-BE49-F238E27FC236}">
                      <a16:creationId xmlns:a16="http://schemas.microsoft.com/office/drawing/2014/main" id="{60D8B472-55DC-9F50-F6E2-5C61B947F56A}"/>
                    </a:ext>
                  </a:extLst>
                </p:cNvPr>
                <p:cNvSpPr txBox="1"/>
                <p:nvPr/>
              </p:nvSpPr>
              <p:spPr>
                <a:xfrm>
                  <a:off x="6965147" y="2426134"/>
                  <a:ext cx="77991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cs typeface="Times New Roman" panose="02020603050405020304" pitchFamily="18" charset="0"/>
                    </a:rPr>
                    <a:t>View 2</a:t>
                  </a:r>
                </a:p>
              </p:txBody>
            </p:sp>
          </p:grpSp>
          <p:grpSp>
            <p:nvGrpSpPr>
              <p:cNvPr id="504" name="Group 503">
                <a:extLst>
                  <a:ext uri="{FF2B5EF4-FFF2-40B4-BE49-F238E27FC236}">
                    <a16:creationId xmlns:a16="http://schemas.microsoft.com/office/drawing/2014/main" id="{7C7FD97F-9A78-06D3-425C-FEF79831785A}"/>
                  </a:ext>
                </a:extLst>
              </p:cNvPr>
              <p:cNvGrpSpPr/>
              <p:nvPr/>
            </p:nvGrpSpPr>
            <p:grpSpPr>
              <a:xfrm>
                <a:off x="5013823" y="2186429"/>
                <a:ext cx="819152" cy="869026"/>
                <a:chOff x="6909704" y="2432936"/>
                <a:chExt cx="819149" cy="869025"/>
              </a:xfrm>
            </p:grpSpPr>
            <p:pic>
              <p:nvPicPr>
                <p:cNvPr id="505" name="Graphic 504" descr="Bar chart with solid fill">
                  <a:extLst>
                    <a:ext uri="{FF2B5EF4-FFF2-40B4-BE49-F238E27FC236}">
                      <a16:creationId xmlns:a16="http://schemas.microsoft.com/office/drawing/2014/main" id="{7AFFE665-6B77-2201-9841-719EFE4B39F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9704" y="2698408"/>
                  <a:ext cx="764378" cy="603553"/>
                </a:xfrm>
                <a:prstGeom prst="rect">
                  <a:avLst/>
                </a:prstGeom>
              </p:spPr>
            </p:pic>
            <p:sp>
              <p:nvSpPr>
                <p:cNvPr id="506" name="TextBox 505">
                  <a:extLst>
                    <a:ext uri="{FF2B5EF4-FFF2-40B4-BE49-F238E27FC236}">
                      <a16:creationId xmlns:a16="http://schemas.microsoft.com/office/drawing/2014/main" id="{76EF2C3C-F5C0-E8B6-9637-6817B97EEE71}"/>
                    </a:ext>
                  </a:extLst>
                </p:cNvPr>
                <p:cNvSpPr txBox="1"/>
                <p:nvPr/>
              </p:nvSpPr>
              <p:spPr>
                <a:xfrm>
                  <a:off x="6948939" y="2432936"/>
                  <a:ext cx="77991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cs typeface="Times New Roman" panose="02020603050405020304" pitchFamily="18" charset="0"/>
                    </a:rPr>
                    <a:t>View 3</a:t>
                  </a:r>
                </a:p>
              </p:txBody>
            </p:sp>
          </p:grpSp>
        </p:grpSp>
        <p:sp>
          <p:nvSpPr>
            <p:cNvPr id="465" name="Arrow: Right 464">
              <a:extLst>
                <a:ext uri="{FF2B5EF4-FFF2-40B4-BE49-F238E27FC236}">
                  <a16:creationId xmlns:a16="http://schemas.microsoft.com/office/drawing/2014/main" id="{7D12453D-2ACF-5CF7-A356-CFF685D8ECC6}"/>
                </a:ext>
              </a:extLst>
            </p:cNvPr>
            <p:cNvSpPr/>
            <p:nvPr/>
          </p:nvSpPr>
          <p:spPr>
            <a:xfrm>
              <a:off x="5184585" y="2637485"/>
              <a:ext cx="219879" cy="230129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466" name="Arrow: Right 465">
              <a:extLst>
                <a:ext uri="{FF2B5EF4-FFF2-40B4-BE49-F238E27FC236}">
                  <a16:creationId xmlns:a16="http://schemas.microsoft.com/office/drawing/2014/main" id="{3FBE7218-D843-76E3-90B9-1C7A7CC58A0B}"/>
                </a:ext>
              </a:extLst>
            </p:cNvPr>
            <p:cNvSpPr/>
            <p:nvPr/>
          </p:nvSpPr>
          <p:spPr>
            <a:xfrm>
              <a:off x="8137699" y="2649450"/>
              <a:ext cx="219879" cy="230129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grpSp>
          <p:nvGrpSpPr>
            <p:cNvPr id="467" name="Group 466">
              <a:extLst>
                <a:ext uri="{FF2B5EF4-FFF2-40B4-BE49-F238E27FC236}">
                  <a16:creationId xmlns:a16="http://schemas.microsoft.com/office/drawing/2014/main" id="{AE9CFBA1-EB8A-AD05-1CCF-4FE69B4F0CB5}"/>
                </a:ext>
              </a:extLst>
            </p:cNvPr>
            <p:cNvGrpSpPr/>
            <p:nvPr/>
          </p:nvGrpSpPr>
          <p:grpSpPr>
            <a:xfrm>
              <a:off x="5594365" y="2363939"/>
              <a:ext cx="2270190" cy="708594"/>
              <a:chOff x="3350836" y="2143837"/>
              <a:chExt cx="2463534" cy="938515"/>
            </a:xfrm>
          </p:grpSpPr>
          <p:sp>
            <p:nvSpPr>
              <p:cNvPr id="489" name="Rectangle 488">
                <a:extLst>
                  <a:ext uri="{FF2B5EF4-FFF2-40B4-BE49-F238E27FC236}">
                    <a16:creationId xmlns:a16="http://schemas.microsoft.com/office/drawing/2014/main" id="{5CB4E0AF-5378-A994-3158-B2780CFDCCCF}"/>
                  </a:ext>
                </a:extLst>
              </p:cNvPr>
              <p:cNvSpPr/>
              <p:nvPr/>
            </p:nvSpPr>
            <p:spPr>
              <a:xfrm>
                <a:off x="3350836" y="2205079"/>
                <a:ext cx="2461031" cy="87727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490" name="Rectangle 489">
                <a:extLst>
                  <a:ext uri="{FF2B5EF4-FFF2-40B4-BE49-F238E27FC236}">
                    <a16:creationId xmlns:a16="http://schemas.microsoft.com/office/drawing/2014/main" id="{DB527D4B-DE47-BB80-4C98-8D7A32613BB6}"/>
                  </a:ext>
                </a:extLst>
              </p:cNvPr>
              <p:cNvSpPr/>
              <p:nvPr/>
            </p:nvSpPr>
            <p:spPr>
              <a:xfrm>
                <a:off x="3441349" y="2250078"/>
                <a:ext cx="1583198" cy="7889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grpSp>
            <p:nvGrpSpPr>
              <p:cNvPr id="491" name="Group 490">
                <a:extLst>
                  <a:ext uri="{FF2B5EF4-FFF2-40B4-BE49-F238E27FC236}">
                    <a16:creationId xmlns:a16="http://schemas.microsoft.com/office/drawing/2014/main" id="{C5F9D8C3-8227-17E4-294F-6B677BF85A54}"/>
                  </a:ext>
                </a:extLst>
              </p:cNvPr>
              <p:cNvGrpSpPr/>
              <p:nvPr/>
            </p:nvGrpSpPr>
            <p:grpSpPr>
              <a:xfrm>
                <a:off x="3441347" y="2190893"/>
                <a:ext cx="831964" cy="871366"/>
                <a:chOff x="6909704" y="2430596"/>
                <a:chExt cx="831961" cy="871365"/>
              </a:xfrm>
            </p:grpSpPr>
            <p:pic>
              <p:nvPicPr>
                <p:cNvPr id="498" name="Graphic 497" descr="Bar chart with solid fill">
                  <a:extLst>
                    <a:ext uri="{FF2B5EF4-FFF2-40B4-BE49-F238E27FC236}">
                      <a16:creationId xmlns:a16="http://schemas.microsoft.com/office/drawing/2014/main" id="{BEF6CC0B-960C-61BC-1B53-2DE86B54C64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9704" y="2698408"/>
                  <a:ext cx="764378" cy="603553"/>
                </a:xfrm>
                <a:prstGeom prst="rect">
                  <a:avLst/>
                </a:prstGeom>
              </p:spPr>
            </p:pic>
            <p:sp>
              <p:nvSpPr>
                <p:cNvPr id="499" name="TextBox 498">
                  <a:extLst>
                    <a:ext uri="{FF2B5EF4-FFF2-40B4-BE49-F238E27FC236}">
                      <a16:creationId xmlns:a16="http://schemas.microsoft.com/office/drawing/2014/main" id="{5049A47C-1477-B107-AD97-0B47823604B5}"/>
                    </a:ext>
                  </a:extLst>
                </p:cNvPr>
                <p:cNvSpPr txBox="1"/>
                <p:nvPr/>
              </p:nvSpPr>
              <p:spPr>
                <a:xfrm>
                  <a:off x="6961751" y="2430596"/>
                  <a:ext cx="77991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cs typeface="Times New Roman" panose="02020603050405020304" pitchFamily="18" charset="0"/>
                    </a:rPr>
                    <a:t>View 1</a:t>
                  </a:r>
                </a:p>
              </p:txBody>
            </p:sp>
          </p:grpSp>
          <p:grpSp>
            <p:nvGrpSpPr>
              <p:cNvPr id="492" name="Group 491">
                <a:extLst>
                  <a:ext uri="{FF2B5EF4-FFF2-40B4-BE49-F238E27FC236}">
                    <a16:creationId xmlns:a16="http://schemas.microsoft.com/office/drawing/2014/main" id="{E98C1299-7C48-B5C6-ADE4-8489A62E7E03}"/>
                  </a:ext>
                </a:extLst>
              </p:cNvPr>
              <p:cNvGrpSpPr/>
              <p:nvPr/>
            </p:nvGrpSpPr>
            <p:grpSpPr>
              <a:xfrm>
                <a:off x="4210543" y="2186145"/>
                <a:ext cx="791193" cy="876114"/>
                <a:chOff x="6909704" y="2425848"/>
                <a:chExt cx="791190" cy="876113"/>
              </a:xfrm>
            </p:grpSpPr>
            <p:pic>
              <p:nvPicPr>
                <p:cNvPr id="496" name="Graphic 495" descr="Bar chart with solid fill">
                  <a:extLst>
                    <a:ext uri="{FF2B5EF4-FFF2-40B4-BE49-F238E27FC236}">
                      <a16:creationId xmlns:a16="http://schemas.microsoft.com/office/drawing/2014/main" id="{D18CB548-F730-2B1E-3E3A-D63EAEA6FB7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9704" y="2698408"/>
                  <a:ext cx="764378" cy="603553"/>
                </a:xfrm>
                <a:prstGeom prst="rect">
                  <a:avLst/>
                </a:prstGeom>
              </p:spPr>
            </p:pic>
            <p:sp>
              <p:nvSpPr>
                <p:cNvPr id="497" name="TextBox 496">
                  <a:extLst>
                    <a:ext uri="{FF2B5EF4-FFF2-40B4-BE49-F238E27FC236}">
                      <a16:creationId xmlns:a16="http://schemas.microsoft.com/office/drawing/2014/main" id="{84ED9A43-6E69-FD60-0DDC-12422318E916}"/>
                    </a:ext>
                  </a:extLst>
                </p:cNvPr>
                <p:cNvSpPr txBox="1"/>
                <p:nvPr/>
              </p:nvSpPr>
              <p:spPr>
                <a:xfrm>
                  <a:off x="6920980" y="2425848"/>
                  <a:ext cx="77991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cs typeface="Times New Roman" panose="02020603050405020304" pitchFamily="18" charset="0"/>
                    </a:rPr>
                    <a:t>View 2</a:t>
                  </a:r>
                </a:p>
              </p:txBody>
            </p:sp>
          </p:grpSp>
          <p:grpSp>
            <p:nvGrpSpPr>
              <p:cNvPr id="493" name="Group 492">
                <a:extLst>
                  <a:ext uri="{FF2B5EF4-FFF2-40B4-BE49-F238E27FC236}">
                    <a16:creationId xmlns:a16="http://schemas.microsoft.com/office/drawing/2014/main" id="{F8722B24-6B91-EF29-0CE1-9806312F8DEC}"/>
                  </a:ext>
                </a:extLst>
              </p:cNvPr>
              <p:cNvGrpSpPr/>
              <p:nvPr/>
            </p:nvGrpSpPr>
            <p:grpSpPr>
              <a:xfrm>
                <a:off x="5013823" y="2143837"/>
                <a:ext cx="800547" cy="911618"/>
                <a:chOff x="6909704" y="2390344"/>
                <a:chExt cx="800544" cy="911617"/>
              </a:xfrm>
            </p:grpSpPr>
            <p:pic>
              <p:nvPicPr>
                <p:cNvPr id="494" name="Graphic 493" descr="Bar chart with solid fill">
                  <a:extLst>
                    <a:ext uri="{FF2B5EF4-FFF2-40B4-BE49-F238E27FC236}">
                      <a16:creationId xmlns:a16="http://schemas.microsoft.com/office/drawing/2014/main" id="{8887EC9F-0893-A04F-7EE0-68A83F7868D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9704" y="2698408"/>
                  <a:ext cx="764378" cy="603553"/>
                </a:xfrm>
                <a:prstGeom prst="rect">
                  <a:avLst/>
                </a:prstGeom>
              </p:spPr>
            </p:pic>
            <p:sp>
              <p:nvSpPr>
                <p:cNvPr id="495" name="TextBox 494">
                  <a:extLst>
                    <a:ext uri="{FF2B5EF4-FFF2-40B4-BE49-F238E27FC236}">
                      <a16:creationId xmlns:a16="http://schemas.microsoft.com/office/drawing/2014/main" id="{96BEC9CD-FBD5-0412-AB22-6A7CA3E475E2}"/>
                    </a:ext>
                  </a:extLst>
                </p:cNvPr>
                <p:cNvSpPr txBox="1"/>
                <p:nvPr/>
              </p:nvSpPr>
              <p:spPr>
                <a:xfrm>
                  <a:off x="6930334" y="2390344"/>
                  <a:ext cx="77991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cs typeface="Times New Roman" panose="02020603050405020304" pitchFamily="18" charset="0"/>
                    </a:rPr>
                    <a:t>View 3</a:t>
                  </a:r>
                </a:p>
              </p:txBody>
            </p:sp>
          </p:grpSp>
        </p:grpSp>
        <p:grpSp>
          <p:nvGrpSpPr>
            <p:cNvPr id="468" name="Group 467">
              <a:extLst>
                <a:ext uri="{FF2B5EF4-FFF2-40B4-BE49-F238E27FC236}">
                  <a16:creationId xmlns:a16="http://schemas.microsoft.com/office/drawing/2014/main" id="{71973985-B120-3133-7C4A-7557C9595404}"/>
                </a:ext>
              </a:extLst>
            </p:cNvPr>
            <p:cNvGrpSpPr/>
            <p:nvPr/>
          </p:nvGrpSpPr>
          <p:grpSpPr>
            <a:xfrm>
              <a:off x="8628743" y="2373846"/>
              <a:ext cx="2267884" cy="703241"/>
              <a:chOff x="3350836" y="2150927"/>
              <a:chExt cx="2461031" cy="931425"/>
            </a:xfrm>
          </p:grpSpPr>
          <p:sp>
            <p:nvSpPr>
              <p:cNvPr id="478" name="Rectangle 477">
                <a:extLst>
                  <a:ext uri="{FF2B5EF4-FFF2-40B4-BE49-F238E27FC236}">
                    <a16:creationId xmlns:a16="http://schemas.microsoft.com/office/drawing/2014/main" id="{3DA84B33-E3EE-5DBD-E925-26F980A54E57}"/>
                  </a:ext>
                </a:extLst>
              </p:cNvPr>
              <p:cNvSpPr/>
              <p:nvPr/>
            </p:nvSpPr>
            <p:spPr>
              <a:xfrm>
                <a:off x="3350836" y="2205079"/>
                <a:ext cx="2461031" cy="87727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479" name="Rectangle 478">
                <a:extLst>
                  <a:ext uri="{FF2B5EF4-FFF2-40B4-BE49-F238E27FC236}">
                    <a16:creationId xmlns:a16="http://schemas.microsoft.com/office/drawing/2014/main" id="{B5419A9F-DB4C-BDCD-49BE-BDC56B0DB86D}"/>
                  </a:ext>
                </a:extLst>
              </p:cNvPr>
              <p:cNvSpPr/>
              <p:nvPr/>
            </p:nvSpPr>
            <p:spPr>
              <a:xfrm>
                <a:off x="4203557" y="2246815"/>
                <a:ext cx="1583198" cy="7889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grpSp>
            <p:nvGrpSpPr>
              <p:cNvPr id="480" name="Group 479">
                <a:extLst>
                  <a:ext uri="{FF2B5EF4-FFF2-40B4-BE49-F238E27FC236}">
                    <a16:creationId xmlns:a16="http://schemas.microsoft.com/office/drawing/2014/main" id="{32281811-1B3E-CA74-A1C0-C7A4A5C280F7}"/>
                  </a:ext>
                </a:extLst>
              </p:cNvPr>
              <p:cNvGrpSpPr/>
              <p:nvPr/>
            </p:nvGrpSpPr>
            <p:grpSpPr>
              <a:xfrm>
                <a:off x="3441349" y="2150927"/>
                <a:ext cx="792894" cy="911332"/>
                <a:chOff x="6909704" y="2390630"/>
                <a:chExt cx="792891" cy="911331"/>
              </a:xfrm>
            </p:grpSpPr>
            <p:pic>
              <p:nvPicPr>
                <p:cNvPr id="487" name="Graphic 486" descr="Bar chart with solid fill">
                  <a:extLst>
                    <a:ext uri="{FF2B5EF4-FFF2-40B4-BE49-F238E27FC236}">
                      <a16:creationId xmlns:a16="http://schemas.microsoft.com/office/drawing/2014/main" id="{689C26F2-BA16-E4B4-EA45-AF0B6D2CFEA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9704" y="2698408"/>
                  <a:ext cx="764378" cy="603553"/>
                </a:xfrm>
                <a:prstGeom prst="rect">
                  <a:avLst/>
                </a:prstGeom>
              </p:spPr>
            </p:pic>
            <p:sp>
              <p:nvSpPr>
                <p:cNvPr id="488" name="TextBox 487">
                  <a:extLst>
                    <a:ext uri="{FF2B5EF4-FFF2-40B4-BE49-F238E27FC236}">
                      <a16:creationId xmlns:a16="http://schemas.microsoft.com/office/drawing/2014/main" id="{B7BEB0D0-A4F1-F9C8-9816-40645452C9A0}"/>
                    </a:ext>
                  </a:extLst>
                </p:cNvPr>
                <p:cNvSpPr txBox="1"/>
                <p:nvPr/>
              </p:nvSpPr>
              <p:spPr>
                <a:xfrm>
                  <a:off x="6922681" y="2390630"/>
                  <a:ext cx="77991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cs typeface="Times New Roman" panose="02020603050405020304" pitchFamily="18" charset="0"/>
                    </a:rPr>
                    <a:t>View 1</a:t>
                  </a:r>
                </a:p>
              </p:txBody>
            </p:sp>
          </p:grpSp>
          <p:grpSp>
            <p:nvGrpSpPr>
              <p:cNvPr id="481" name="Group 480">
                <a:extLst>
                  <a:ext uri="{FF2B5EF4-FFF2-40B4-BE49-F238E27FC236}">
                    <a16:creationId xmlns:a16="http://schemas.microsoft.com/office/drawing/2014/main" id="{80F0F643-14D5-1852-8001-6803E0486329}"/>
                  </a:ext>
                </a:extLst>
              </p:cNvPr>
              <p:cNvGrpSpPr/>
              <p:nvPr/>
            </p:nvGrpSpPr>
            <p:grpSpPr>
              <a:xfrm>
                <a:off x="4210543" y="2157451"/>
                <a:ext cx="795400" cy="904808"/>
                <a:chOff x="6909704" y="2397154"/>
                <a:chExt cx="795397" cy="904807"/>
              </a:xfrm>
            </p:grpSpPr>
            <p:pic>
              <p:nvPicPr>
                <p:cNvPr id="485" name="Graphic 484" descr="Bar chart with solid fill">
                  <a:extLst>
                    <a:ext uri="{FF2B5EF4-FFF2-40B4-BE49-F238E27FC236}">
                      <a16:creationId xmlns:a16="http://schemas.microsoft.com/office/drawing/2014/main" id="{6B052D90-AF3F-319F-92F9-369B584AAA8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9704" y="2698408"/>
                  <a:ext cx="764378" cy="603553"/>
                </a:xfrm>
                <a:prstGeom prst="rect">
                  <a:avLst/>
                </a:prstGeom>
              </p:spPr>
            </p:pic>
            <p:sp>
              <p:nvSpPr>
                <p:cNvPr id="486" name="TextBox 485">
                  <a:extLst>
                    <a:ext uri="{FF2B5EF4-FFF2-40B4-BE49-F238E27FC236}">
                      <a16:creationId xmlns:a16="http://schemas.microsoft.com/office/drawing/2014/main" id="{569C52F2-F694-C0E7-8E30-75D660384BEA}"/>
                    </a:ext>
                  </a:extLst>
                </p:cNvPr>
                <p:cNvSpPr txBox="1"/>
                <p:nvPr/>
              </p:nvSpPr>
              <p:spPr>
                <a:xfrm>
                  <a:off x="6925187" y="2397154"/>
                  <a:ext cx="77991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cs typeface="Times New Roman" panose="02020603050405020304" pitchFamily="18" charset="0"/>
                    </a:rPr>
                    <a:t>View 2</a:t>
                  </a:r>
                </a:p>
              </p:txBody>
            </p:sp>
          </p:grpSp>
          <p:grpSp>
            <p:nvGrpSpPr>
              <p:cNvPr id="482" name="Group 481">
                <a:extLst>
                  <a:ext uri="{FF2B5EF4-FFF2-40B4-BE49-F238E27FC236}">
                    <a16:creationId xmlns:a16="http://schemas.microsoft.com/office/drawing/2014/main" id="{FD6F21B7-8BD7-0DC9-23EA-B5C6927A70AD}"/>
                  </a:ext>
                </a:extLst>
              </p:cNvPr>
              <p:cNvGrpSpPr/>
              <p:nvPr/>
            </p:nvGrpSpPr>
            <p:grpSpPr>
              <a:xfrm>
                <a:off x="5013824" y="2169455"/>
                <a:ext cx="786902" cy="886000"/>
                <a:chOff x="6909704" y="2415962"/>
                <a:chExt cx="786899" cy="885999"/>
              </a:xfrm>
            </p:grpSpPr>
            <p:pic>
              <p:nvPicPr>
                <p:cNvPr id="483" name="Graphic 482" descr="Bar chart with solid fill">
                  <a:extLst>
                    <a:ext uri="{FF2B5EF4-FFF2-40B4-BE49-F238E27FC236}">
                      <a16:creationId xmlns:a16="http://schemas.microsoft.com/office/drawing/2014/main" id="{872BF54F-E647-4DCF-BD62-86DCB49EFCC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9704" y="2698408"/>
                  <a:ext cx="764378" cy="603553"/>
                </a:xfrm>
                <a:prstGeom prst="rect">
                  <a:avLst/>
                </a:prstGeom>
              </p:spPr>
            </p:pic>
            <p:sp>
              <p:nvSpPr>
                <p:cNvPr id="484" name="TextBox 483">
                  <a:extLst>
                    <a:ext uri="{FF2B5EF4-FFF2-40B4-BE49-F238E27FC236}">
                      <a16:creationId xmlns:a16="http://schemas.microsoft.com/office/drawing/2014/main" id="{EA2F3875-1106-3DA6-95C0-66E28EF76D25}"/>
                    </a:ext>
                  </a:extLst>
                </p:cNvPr>
                <p:cNvSpPr txBox="1"/>
                <p:nvPr/>
              </p:nvSpPr>
              <p:spPr>
                <a:xfrm>
                  <a:off x="6916689" y="2415962"/>
                  <a:ext cx="77991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cs typeface="Times New Roman" panose="02020603050405020304" pitchFamily="18" charset="0"/>
                    </a:rPr>
                    <a:t>View 3</a:t>
                  </a:r>
                </a:p>
              </p:txBody>
            </p:sp>
          </p:grpSp>
        </p:grpSp>
        <p:pic>
          <p:nvPicPr>
            <p:cNvPr id="470" name="Picture 469" descr="Icon&#10;&#10;Description automatically generated">
              <a:extLst>
                <a:ext uri="{FF2B5EF4-FFF2-40B4-BE49-F238E27FC236}">
                  <a16:creationId xmlns:a16="http://schemas.microsoft.com/office/drawing/2014/main" id="{4C796505-E1FB-1404-2EE5-17741263BC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3606" y="2649944"/>
              <a:ext cx="452418" cy="353375"/>
            </a:xfrm>
            <a:prstGeom prst="rect">
              <a:avLst/>
            </a:prstGeom>
          </p:spPr>
        </p:pic>
        <p:pic>
          <p:nvPicPr>
            <p:cNvPr id="471" name="Picture 470" descr="Icon&#10;&#10;Description automatically generated">
              <a:extLst>
                <a:ext uri="{FF2B5EF4-FFF2-40B4-BE49-F238E27FC236}">
                  <a16:creationId xmlns:a16="http://schemas.microsoft.com/office/drawing/2014/main" id="{EE62BB1F-9C73-A684-A16A-E2F93DC7AB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2088" y="2649944"/>
              <a:ext cx="452418" cy="353375"/>
            </a:xfrm>
            <a:prstGeom prst="rect">
              <a:avLst/>
            </a:prstGeom>
          </p:spPr>
        </p:pic>
        <p:pic>
          <p:nvPicPr>
            <p:cNvPr id="474" name="Picture 473" descr="Icon&#10;&#10;Description automatically generated">
              <a:extLst>
                <a:ext uri="{FF2B5EF4-FFF2-40B4-BE49-F238E27FC236}">
                  <a16:creationId xmlns:a16="http://schemas.microsoft.com/office/drawing/2014/main" id="{13F4C58D-2A3F-5876-6CD5-784C23FD34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4663" y="2640747"/>
              <a:ext cx="452418" cy="353375"/>
            </a:xfrm>
            <a:prstGeom prst="rect">
              <a:avLst/>
            </a:prstGeom>
          </p:spPr>
        </p:pic>
        <p:pic>
          <p:nvPicPr>
            <p:cNvPr id="477" name="Picture 476" descr="Icon&#10;&#10;Description automatically generated">
              <a:extLst>
                <a:ext uri="{FF2B5EF4-FFF2-40B4-BE49-F238E27FC236}">
                  <a16:creationId xmlns:a16="http://schemas.microsoft.com/office/drawing/2014/main" id="{BB5777A0-DF38-DE27-73F0-A1BD6FBF8C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03927" y="2649450"/>
              <a:ext cx="452418" cy="353375"/>
            </a:xfrm>
            <a:prstGeom prst="rect">
              <a:avLst/>
            </a:prstGeom>
          </p:spPr>
        </p:pic>
      </p:grpSp>
      <p:sp>
        <p:nvSpPr>
          <p:cNvPr id="511" name="TextBox 510">
            <a:extLst>
              <a:ext uri="{FF2B5EF4-FFF2-40B4-BE49-F238E27FC236}">
                <a16:creationId xmlns:a16="http://schemas.microsoft.com/office/drawing/2014/main" id="{A608ACD5-D790-A2E5-68B0-83F50B814265}"/>
              </a:ext>
            </a:extLst>
          </p:cNvPr>
          <p:cNvSpPr txBox="1"/>
          <p:nvPr/>
        </p:nvSpPr>
        <p:spPr>
          <a:xfrm>
            <a:off x="1533662" y="2275443"/>
            <a:ext cx="9966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Option 2</a:t>
            </a:r>
            <a:endParaRPr lang="en-US" dirty="0"/>
          </a:p>
        </p:txBody>
      </p:sp>
      <p:sp>
        <p:nvSpPr>
          <p:cNvPr id="513" name="TextBox 512">
            <a:extLst>
              <a:ext uri="{FF2B5EF4-FFF2-40B4-BE49-F238E27FC236}">
                <a16:creationId xmlns:a16="http://schemas.microsoft.com/office/drawing/2014/main" id="{9CE79DFD-7C19-2F87-3D20-BC62B6E03B94}"/>
              </a:ext>
            </a:extLst>
          </p:cNvPr>
          <p:cNvSpPr txBox="1"/>
          <p:nvPr/>
        </p:nvSpPr>
        <p:spPr>
          <a:xfrm>
            <a:off x="1045754" y="1911464"/>
            <a:ext cx="19123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Dominated by Option 2</a:t>
            </a:r>
          </a:p>
        </p:txBody>
      </p:sp>
      <p:grpSp>
        <p:nvGrpSpPr>
          <p:cNvPr id="514" name="Group 513">
            <a:extLst>
              <a:ext uri="{FF2B5EF4-FFF2-40B4-BE49-F238E27FC236}">
                <a16:creationId xmlns:a16="http://schemas.microsoft.com/office/drawing/2014/main" id="{F0E095F7-3BCD-5412-FB77-BBC68DAF3797}"/>
              </a:ext>
            </a:extLst>
          </p:cNvPr>
          <p:cNvGrpSpPr/>
          <p:nvPr/>
        </p:nvGrpSpPr>
        <p:grpSpPr>
          <a:xfrm>
            <a:off x="2984329" y="3152443"/>
            <a:ext cx="8267898" cy="713642"/>
            <a:chOff x="2565012" y="1676268"/>
            <a:chExt cx="8267898" cy="713642"/>
          </a:xfrm>
        </p:grpSpPr>
        <p:grpSp>
          <p:nvGrpSpPr>
            <p:cNvPr id="515" name="Group 514">
              <a:extLst>
                <a:ext uri="{FF2B5EF4-FFF2-40B4-BE49-F238E27FC236}">
                  <a16:creationId xmlns:a16="http://schemas.microsoft.com/office/drawing/2014/main" id="{9247A86B-CB37-E2C7-355D-13870D77EDA0}"/>
                </a:ext>
              </a:extLst>
            </p:cNvPr>
            <p:cNvGrpSpPr/>
            <p:nvPr/>
          </p:nvGrpSpPr>
          <p:grpSpPr>
            <a:xfrm>
              <a:off x="2565012" y="1708391"/>
              <a:ext cx="2287335" cy="681519"/>
              <a:chOff x="3350836" y="2179697"/>
              <a:chExt cx="2482139" cy="902655"/>
            </a:xfrm>
          </p:grpSpPr>
          <p:sp>
            <p:nvSpPr>
              <p:cNvPr id="551" name="Rectangle 550">
                <a:extLst>
                  <a:ext uri="{FF2B5EF4-FFF2-40B4-BE49-F238E27FC236}">
                    <a16:creationId xmlns:a16="http://schemas.microsoft.com/office/drawing/2014/main" id="{5F257EA6-8DE0-9DCD-134A-C855EB31116C}"/>
                  </a:ext>
                </a:extLst>
              </p:cNvPr>
              <p:cNvSpPr/>
              <p:nvPr/>
            </p:nvSpPr>
            <p:spPr>
              <a:xfrm>
                <a:off x="3350836" y="2205079"/>
                <a:ext cx="2461031" cy="87727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552" name="Rectangle 551">
                <a:extLst>
                  <a:ext uri="{FF2B5EF4-FFF2-40B4-BE49-F238E27FC236}">
                    <a16:creationId xmlns:a16="http://schemas.microsoft.com/office/drawing/2014/main" id="{0C8A5CA9-0C91-8EC5-4030-9B6023E247FC}"/>
                  </a:ext>
                </a:extLst>
              </p:cNvPr>
              <p:cNvSpPr/>
              <p:nvPr/>
            </p:nvSpPr>
            <p:spPr>
              <a:xfrm>
                <a:off x="3441349" y="2250078"/>
                <a:ext cx="1583198" cy="7889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grpSp>
            <p:nvGrpSpPr>
              <p:cNvPr id="553" name="Group 552">
                <a:extLst>
                  <a:ext uri="{FF2B5EF4-FFF2-40B4-BE49-F238E27FC236}">
                    <a16:creationId xmlns:a16="http://schemas.microsoft.com/office/drawing/2014/main" id="{C92567D7-2411-3257-2826-D9EFA094035A}"/>
                  </a:ext>
                </a:extLst>
              </p:cNvPr>
              <p:cNvGrpSpPr/>
              <p:nvPr/>
            </p:nvGrpSpPr>
            <p:grpSpPr>
              <a:xfrm>
                <a:off x="3441348" y="2179697"/>
                <a:ext cx="819842" cy="882562"/>
                <a:chOff x="6909704" y="2419400"/>
                <a:chExt cx="819839" cy="882561"/>
              </a:xfrm>
            </p:grpSpPr>
            <p:pic>
              <p:nvPicPr>
                <p:cNvPr id="560" name="Graphic 559" descr="Bar chart with solid fill">
                  <a:extLst>
                    <a:ext uri="{FF2B5EF4-FFF2-40B4-BE49-F238E27FC236}">
                      <a16:creationId xmlns:a16="http://schemas.microsoft.com/office/drawing/2014/main" id="{91D91954-4066-C043-CAC2-2AB88A56128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9704" y="2698408"/>
                  <a:ext cx="764378" cy="603553"/>
                </a:xfrm>
                <a:prstGeom prst="rect">
                  <a:avLst/>
                </a:prstGeom>
              </p:spPr>
            </p:pic>
            <p:sp>
              <p:nvSpPr>
                <p:cNvPr id="561" name="TextBox 560">
                  <a:extLst>
                    <a:ext uri="{FF2B5EF4-FFF2-40B4-BE49-F238E27FC236}">
                      <a16:creationId xmlns:a16="http://schemas.microsoft.com/office/drawing/2014/main" id="{CA793C1E-102C-36E4-3BFD-8DD12C6431B1}"/>
                    </a:ext>
                  </a:extLst>
                </p:cNvPr>
                <p:cNvSpPr txBox="1"/>
                <p:nvPr/>
              </p:nvSpPr>
              <p:spPr>
                <a:xfrm>
                  <a:off x="6949629" y="2419400"/>
                  <a:ext cx="77991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cs typeface="Times New Roman" panose="02020603050405020304" pitchFamily="18" charset="0"/>
                    </a:rPr>
                    <a:t>View 1</a:t>
                  </a:r>
                </a:p>
              </p:txBody>
            </p:sp>
          </p:grpSp>
          <p:grpSp>
            <p:nvGrpSpPr>
              <p:cNvPr id="554" name="Group 553">
                <a:extLst>
                  <a:ext uri="{FF2B5EF4-FFF2-40B4-BE49-F238E27FC236}">
                    <a16:creationId xmlns:a16="http://schemas.microsoft.com/office/drawing/2014/main" id="{715D197D-12DA-EE36-E512-5EBE69796E18}"/>
                  </a:ext>
                </a:extLst>
              </p:cNvPr>
              <p:cNvGrpSpPr/>
              <p:nvPr/>
            </p:nvGrpSpPr>
            <p:grpSpPr>
              <a:xfrm>
                <a:off x="4210541" y="2186431"/>
                <a:ext cx="835360" cy="875828"/>
                <a:chOff x="6909704" y="2426134"/>
                <a:chExt cx="835357" cy="875827"/>
              </a:xfrm>
            </p:grpSpPr>
            <p:pic>
              <p:nvPicPr>
                <p:cNvPr id="558" name="Graphic 557" descr="Bar chart with solid fill">
                  <a:extLst>
                    <a:ext uri="{FF2B5EF4-FFF2-40B4-BE49-F238E27FC236}">
                      <a16:creationId xmlns:a16="http://schemas.microsoft.com/office/drawing/2014/main" id="{E6E662B7-2E59-47DF-3CAB-B3C6419CF3E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9704" y="2698408"/>
                  <a:ext cx="764378" cy="603553"/>
                </a:xfrm>
                <a:prstGeom prst="rect">
                  <a:avLst/>
                </a:prstGeom>
              </p:spPr>
            </p:pic>
            <p:sp>
              <p:nvSpPr>
                <p:cNvPr id="559" name="TextBox 558">
                  <a:extLst>
                    <a:ext uri="{FF2B5EF4-FFF2-40B4-BE49-F238E27FC236}">
                      <a16:creationId xmlns:a16="http://schemas.microsoft.com/office/drawing/2014/main" id="{20A0C15D-73BE-B872-A6E2-28DB60339145}"/>
                    </a:ext>
                  </a:extLst>
                </p:cNvPr>
                <p:cNvSpPr txBox="1"/>
                <p:nvPr/>
              </p:nvSpPr>
              <p:spPr>
                <a:xfrm>
                  <a:off x="6965147" y="2426134"/>
                  <a:ext cx="77991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cs typeface="Times New Roman" panose="02020603050405020304" pitchFamily="18" charset="0"/>
                    </a:rPr>
                    <a:t>View 2</a:t>
                  </a:r>
                </a:p>
              </p:txBody>
            </p:sp>
          </p:grpSp>
          <p:grpSp>
            <p:nvGrpSpPr>
              <p:cNvPr id="555" name="Group 554">
                <a:extLst>
                  <a:ext uri="{FF2B5EF4-FFF2-40B4-BE49-F238E27FC236}">
                    <a16:creationId xmlns:a16="http://schemas.microsoft.com/office/drawing/2014/main" id="{7A5770DA-BD2F-6218-9878-2ECA251479CB}"/>
                  </a:ext>
                </a:extLst>
              </p:cNvPr>
              <p:cNvGrpSpPr/>
              <p:nvPr/>
            </p:nvGrpSpPr>
            <p:grpSpPr>
              <a:xfrm>
                <a:off x="5013823" y="2186429"/>
                <a:ext cx="819152" cy="869026"/>
                <a:chOff x="6909704" y="2432936"/>
                <a:chExt cx="819149" cy="869025"/>
              </a:xfrm>
            </p:grpSpPr>
            <p:pic>
              <p:nvPicPr>
                <p:cNvPr id="556" name="Graphic 555" descr="Bar chart with solid fill">
                  <a:extLst>
                    <a:ext uri="{FF2B5EF4-FFF2-40B4-BE49-F238E27FC236}">
                      <a16:creationId xmlns:a16="http://schemas.microsoft.com/office/drawing/2014/main" id="{3723213F-DB3E-A219-5F9A-228D1C0FF9B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9704" y="2698408"/>
                  <a:ext cx="764378" cy="603553"/>
                </a:xfrm>
                <a:prstGeom prst="rect">
                  <a:avLst/>
                </a:prstGeom>
              </p:spPr>
            </p:pic>
            <p:sp>
              <p:nvSpPr>
                <p:cNvPr id="557" name="TextBox 556">
                  <a:extLst>
                    <a:ext uri="{FF2B5EF4-FFF2-40B4-BE49-F238E27FC236}">
                      <a16:creationId xmlns:a16="http://schemas.microsoft.com/office/drawing/2014/main" id="{9DEA51A2-857E-24B9-3AF5-7648D1F4B8A7}"/>
                    </a:ext>
                  </a:extLst>
                </p:cNvPr>
                <p:cNvSpPr txBox="1"/>
                <p:nvPr/>
              </p:nvSpPr>
              <p:spPr>
                <a:xfrm>
                  <a:off x="6948939" y="2432936"/>
                  <a:ext cx="77991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cs typeface="Times New Roman" panose="02020603050405020304" pitchFamily="18" charset="0"/>
                    </a:rPr>
                    <a:t>View 3</a:t>
                  </a:r>
                </a:p>
              </p:txBody>
            </p:sp>
          </p:grpSp>
        </p:grpSp>
        <p:sp>
          <p:nvSpPr>
            <p:cNvPr id="516" name="Arrow: Right 515">
              <a:extLst>
                <a:ext uri="{FF2B5EF4-FFF2-40B4-BE49-F238E27FC236}">
                  <a16:creationId xmlns:a16="http://schemas.microsoft.com/office/drawing/2014/main" id="{6EC2A340-BE32-ACC9-DBD8-601BA89CB828}"/>
                </a:ext>
              </a:extLst>
            </p:cNvPr>
            <p:cNvSpPr/>
            <p:nvPr/>
          </p:nvSpPr>
          <p:spPr>
            <a:xfrm>
              <a:off x="5120868" y="1949814"/>
              <a:ext cx="219879" cy="230129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517" name="Arrow: Right 516">
              <a:extLst>
                <a:ext uri="{FF2B5EF4-FFF2-40B4-BE49-F238E27FC236}">
                  <a16:creationId xmlns:a16="http://schemas.microsoft.com/office/drawing/2014/main" id="{F53E3C85-CF99-2BB2-CA23-BBC32006920A}"/>
                </a:ext>
              </a:extLst>
            </p:cNvPr>
            <p:cNvSpPr/>
            <p:nvPr/>
          </p:nvSpPr>
          <p:spPr>
            <a:xfrm>
              <a:off x="8073982" y="1961779"/>
              <a:ext cx="219879" cy="230129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grpSp>
          <p:nvGrpSpPr>
            <p:cNvPr id="518" name="Group 517">
              <a:extLst>
                <a:ext uri="{FF2B5EF4-FFF2-40B4-BE49-F238E27FC236}">
                  <a16:creationId xmlns:a16="http://schemas.microsoft.com/office/drawing/2014/main" id="{14049B34-09F6-99D4-CE13-373418BD02C3}"/>
                </a:ext>
              </a:extLst>
            </p:cNvPr>
            <p:cNvGrpSpPr/>
            <p:nvPr/>
          </p:nvGrpSpPr>
          <p:grpSpPr>
            <a:xfrm>
              <a:off x="5530648" y="1676268"/>
              <a:ext cx="2270190" cy="708594"/>
              <a:chOff x="3350836" y="2143837"/>
              <a:chExt cx="2463534" cy="938515"/>
            </a:xfrm>
          </p:grpSpPr>
          <p:sp>
            <p:nvSpPr>
              <p:cNvPr id="540" name="Rectangle 539">
                <a:extLst>
                  <a:ext uri="{FF2B5EF4-FFF2-40B4-BE49-F238E27FC236}">
                    <a16:creationId xmlns:a16="http://schemas.microsoft.com/office/drawing/2014/main" id="{C0CA02ED-7FBE-6A01-3E47-E439F60A8FD9}"/>
                  </a:ext>
                </a:extLst>
              </p:cNvPr>
              <p:cNvSpPr/>
              <p:nvPr/>
            </p:nvSpPr>
            <p:spPr>
              <a:xfrm>
                <a:off x="3350836" y="2205079"/>
                <a:ext cx="2461031" cy="87727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541" name="Rectangle 540">
                <a:extLst>
                  <a:ext uri="{FF2B5EF4-FFF2-40B4-BE49-F238E27FC236}">
                    <a16:creationId xmlns:a16="http://schemas.microsoft.com/office/drawing/2014/main" id="{7FE561FF-6D8A-02A7-5DB0-E6FE8F4AD269}"/>
                  </a:ext>
                </a:extLst>
              </p:cNvPr>
              <p:cNvSpPr/>
              <p:nvPr/>
            </p:nvSpPr>
            <p:spPr>
              <a:xfrm>
                <a:off x="3441349" y="2250078"/>
                <a:ext cx="1583198" cy="7889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grpSp>
            <p:nvGrpSpPr>
              <p:cNvPr id="542" name="Group 541">
                <a:extLst>
                  <a:ext uri="{FF2B5EF4-FFF2-40B4-BE49-F238E27FC236}">
                    <a16:creationId xmlns:a16="http://schemas.microsoft.com/office/drawing/2014/main" id="{012DE60D-E989-468E-41CC-F8CCE6BF8AE0}"/>
                  </a:ext>
                </a:extLst>
              </p:cNvPr>
              <p:cNvGrpSpPr/>
              <p:nvPr/>
            </p:nvGrpSpPr>
            <p:grpSpPr>
              <a:xfrm>
                <a:off x="3441347" y="2190893"/>
                <a:ext cx="831964" cy="871366"/>
                <a:chOff x="6909704" y="2430596"/>
                <a:chExt cx="831961" cy="871365"/>
              </a:xfrm>
            </p:grpSpPr>
            <p:pic>
              <p:nvPicPr>
                <p:cNvPr id="549" name="Graphic 548" descr="Bar chart with solid fill">
                  <a:extLst>
                    <a:ext uri="{FF2B5EF4-FFF2-40B4-BE49-F238E27FC236}">
                      <a16:creationId xmlns:a16="http://schemas.microsoft.com/office/drawing/2014/main" id="{444EA9ED-FC8F-D057-1EA8-965B7DD4930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9704" y="2698408"/>
                  <a:ext cx="764378" cy="603553"/>
                </a:xfrm>
                <a:prstGeom prst="rect">
                  <a:avLst/>
                </a:prstGeom>
              </p:spPr>
            </p:pic>
            <p:sp>
              <p:nvSpPr>
                <p:cNvPr id="550" name="TextBox 549">
                  <a:extLst>
                    <a:ext uri="{FF2B5EF4-FFF2-40B4-BE49-F238E27FC236}">
                      <a16:creationId xmlns:a16="http://schemas.microsoft.com/office/drawing/2014/main" id="{8AA6498C-D0F9-AF6B-56E8-940CC3B50408}"/>
                    </a:ext>
                  </a:extLst>
                </p:cNvPr>
                <p:cNvSpPr txBox="1"/>
                <p:nvPr/>
              </p:nvSpPr>
              <p:spPr>
                <a:xfrm>
                  <a:off x="6961751" y="2430596"/>
                  <a:ext cx="77991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cs typeface="Times New Roman" panose="02020603050405020304" pitchFamily="18" charset="0"/>
                    </a:rPr>
                    <a:t>View 1</a:t>
                  </a:r>
                </a:p>
              </p:txBody>
            </p:sp>
          </p:grpSp>
          <p:grpSp>
            <p:nvGrpSpPr>
              <p:cNvPr id="543" name="Group 542">
                <a:extLst>
                  <a:ext uri="{FF2B5EF4-FFF2-40B4-BE49-F238E27FC236}">
                    <a16:creationId xmlns:a16="http://schemas.microsoft.com/office/drawing/2014/main" id="{F7AF08BF-E100-1FB8-BFCB-50ABA81CEF28}"/>
                  </a:ext>
                </a:extLst>
              </p:cNvPr>
              <p:cNvGrpSpPr/>
              <p:nvPr/>
            </p:nvGrpSpPr>
            <p:grpSpPr>
              <a:xfrm>
                <a:off x="4210543" y="2186145"/>
                <a:ext cx="791193" cy="876114"/>
                <a:chOff x="6909704" y="2425848"/>
                <a:chExt cx="791190" cy="876113"/>
              </a:xfrm>
            </p:grpSpPr>
            <p:pic>
              <p:nvPicPr>
                <p:cNvPr id="547" name="Graphic 546" descr="Bar chart with solid fill">
                  <a:extLst>
                    <a:ext uri="{FF2B5EF4-FFF2-40B4-BE49-F238E27FC236}">
                      <a16:creationId xmlns:a16="http://schemas.microsoft.com/office/drawing/2014/main" id="{5FB3D028-630E-F048-598E-8870A15D1EF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9704" y="2698408"/>
                  <a:ext cx="764378" cy="603553"/>
                </a:xfrm>
                <a:prstGeom prst="rect">
                  <a:avLst/>
                </a:prstGeom>
              </p:spPr>
            </p:pic>
            <p:sp>
              <p:nvSpPr>
                <p:cNvPr id="548" name="TextBox 547">
                  <a:extLst>
                    <a:ext uri="{FF2B5EF4-FFF2-40B4-BE49-F238E27FC236}">
                      <a16:creationId xmlns:a16="http://schemas.microsoft.com/office/drawing/2014/main" id="{F8AA87DD-4E4F-3DA0-CFBD-74FD58BDB295}"/>
                    </a:ext>
                  </a:extLst>
                </p:cNvPr>
                <p:cNvSpPr txBox="1"/>
                <p:nvPr/>
              </p:nvSpPr>
              <p:spPr>
                <a:xfrm>
                  <a:off x="6920980" y="2425848"/>
                  <a:ext cx="77991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cs typeface="Times New Roman" panose="02020603050405020304" pitchFamily="18" charset="0"/>
                    </a:rPr>
                    <a:t>View 2</a:t>
                  </a:r>
                </a:p>
              </p:txBody>
            </p:sp>
          </p:grpSp>
          <p:grpSp>
            <p:nvGrpSpPr>
              <p:cNvPr id="544" name="Group 543">
                <a:extLst>
                  <a:ext uri="{FF2B5EF4-FFF2-40B4-BE49-F238E27FC236}">
                    <a16:creationId xmlns:a16="http://schemas.microsoft.com/office/drawing/2014/main" id="{A9A110C9-16A1-DEAA-D6DB-50C23BBB914B}"/>
                  </a:ext>
                </a:extLst>
              </p:cNvPr>
              <p:cNvGrpSpPr/>
              <p:nvPr/>
            </p:nvGrpSpPr>
            <p:grpSpPr>
              <a:xfrm>
                <a:off x="5013823" y="2143837"/>
                <a:ext cx="800547" cy="911618"/>
                <a:chOff x="6909704" y="2390344"/>
                <a:chExt cx="800544" cy="911617"/>
              </a:xfrm>
            </p:grpSpPr>
            <p:pic>
              <p:nvPicPr>
                <p:cNvPr id="545" name="Graphic 544" descr="Bar chart with solid fill">
                  <a:extLst>
                    <a:ext uri="{FF2B5EF4-FFF2-40B4-BE49-F238E27FC236}">
                      <a16:creationId xmlns:a16="http://schemas.microsoft.com/office/drawing/2014/main" id="{DC64B956-12B7-C4A7-2221-12B87719142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9704" y="2698408"/>
                  <a:ext cx="764378" cy="603553"/>
                </a:xfrm>
                <a:prstGeom prst="rect">
                  <a:avLst/>
                </a:prstGeom>
              </p:spPr>
            </p:pic>
            <p:sp>
              <p:nvSpPr>
                <p:cNvPr id="546" name="TextBox 545">
                  <a:extLst>
                    <a:ext uri="{FF2B5EF4-FFF2-40B4-BE49-F238E27FC236}">
                      <a16:creationId xmlns:a16="http://schemas.microsoft.com/office/drawing/2014/main" id="{0F6A50BA-D5C5-6C3C-98FC-CF75F81DF27F}"/>
                    </a:ext>
                  </a:extLst>
                </p:cNvPr>
                <p:cNvSpPr txBox="1"/>
                <p:nvPr/>
              </p:nvSpPr>
              <p:spPr>
                <a:xfrm>
                  <a:off x="6930334" y="2390344"/>
                  <a:ext cx="77991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cs typeface="Times New Roman" panose="02020603050405020304" pitchFamily="18" charset="0"/>
                    </a:rPr>
                    <a:t>View 3</a:t>
                  </a:r>
                </a:p>
              </p:txBody>
            </p:sp>
          </p:grpSp>
        </p:grpSp>
        <p:grpSp>
          <p:nvGrpSpPr>
            <p:cNvPr id="519" name="Group 518">
              <a:extLst>
                <a:ext uri="{FF2B5EF4-FFF2-40B4-BE49-F238E27FC236}">
                  <a16:creationId xmlns:a16="http://schemas.microsoft.com/office/drawing/2014/main" id="{D3DC57E2-B7A4-1C47-BE27-E5D0C0A8841F}"/>
                </a:ext>
              </a:extLst>
            </p:cNvPr>
            <p:cNvGrpSpPr/>
            <p:nvPr/>
          </p:nvGrpSpPr>
          <p:grpSpPr>
            <a:xfrm>
              <a:off x="8565026" y="1686175"/>
              <a:ext cx="2267884" cy="703241"/>
              <a:chOff x="3350836" y="2150927"/>
              <a:chExt cx="2461031" cy="931425"/>
            </a:xfrm>
          </p:grpSpPr>
          <p:sp>
            <p:nvSpPr>
              <p:cNvPr id="529" name="Rectangle 528">
                <a:extLst>
                  <a:ext uri="{FF2B5EF4-FFF2-40B4-BE49-F238E27FC236}">
                    <a16:creationId xmlns:a16="http://schemas.microsoft.com/office/drawing/2014/main" id="{EFE6B97E-8E6C-A98B-6A82-1BBE39658947}"/>
                  </a:ext>
                </a:extLst>
              </p:cNvPr>
              <p:cNvSpPr/>
              <p:nvPr/>
            </p:nvSpPr>
            <p:spPr>
              <a:xfrm>
                <a:off x="3350836" y="2205079"/>
                <a:ext cx="2461031" cy="87727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530" name="Rectangle 529">
                <a:extLst>
                  <a:ext uri="{FF2B5EF4-FFF2-40B4-BE49-F238E27FC236}">
                    <a16:creationId xmlns:a16="http://schemas.microsoft.com/office/drawing/2014/main" id="{501B76B7-FF73-45F2-29C9-99FE1FC1D9A8}"/>
                  </a:ext>
                </a:extLst>
              </p:cNvPr>
              <p:cNvSpPr/>
              <p:nvPr/>
            </p:nvSpPr>
            <p:spPr>
              <a:xfrm>
                <a:off x="4203557" y="2246815"/>
                <a:ext cx="1583198" cy="7889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grpSp>
            <p:nvGrpSpPr>
              <p:cNvPr id="531" name="Group 530">
                <a:extLst>
                  <a:ext uri="{FF2B5EF4-FFF2-40B4-BE49-F238E27FC236}">
                    <a16:creationId xmlns:a16="http://schemas.microsoft.com/office/drawing/2014/main" id="{F1642247-EDB3-17C6-0C2D-B0BB37DABDC8}"/>
                  </a:ext>
                </a:extLst>
              </p:cNvPr>
              <p:cNvGrpSpPr/>
              <p:nvPr/>
            </p:nvGrpSpPr>
            <p:grpSpPr>
              <a:xfrm>
                <a:off x="3441349" y="2150927"/>
                <a:ext cx="792894" cy="911332"/>
                <a:chOff x="6909704" y="2390630"/>
                <a:chExt cx="792891" cy="911331"/>
              </a:xfrm>
            </p:grpSpPr>
            <p:pic>
              <p:nvPicPr>
                <p:cNvPr id="538" name="Graphic 537" descr="Bar chart with solid fill">
                  <a:extLst>
                    <a:ext uri="{FF2B5EF4-FFF2-40B4-BE49-F238E27FC236}">
                      <a16:creationId xmlns:a16="http://schemas.microsoft.com/office/drawing/2014/main" id="{28DA216F-6248-F67B-1342-4F681518A59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9704" y="2698408"/>
                  <a:ext cx="764378" cy="603553"/>
                </a:xfrm>
                <a:prstGeom prst="rect">
                  <a:avLst/>
                </a:prstGeom>
              </p:spPr>
            </p:pic>
            <p:sp>
              <p:nvSpPr>
                <p:cNvPr id="539" name="TextBox 538">
                  <a:extLst>
                    <a:ext uri="{FF2B5EF4-FFF2-40B4-BE49-F238E27FC236}">
                      <a16:creationId xmlns:a16="http://schemas.microsoft.com/office/drawing/2014/main" id="{A562FA95-19AA-DE66-86F8-3E1B1D1F2016}"/>
                    </a:ext>
                  </a:extLst>
                </p:cNvPr>
                <p:cNvSpPr txBox="1"/>
                <p:nvPr/>
              </p:nvSpPr>
              <p:spPr>
                <a:xfrm>
                  <a:off x="6922681" y="2390630"/>
                  <a:ext cx="77991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cs typeface="Times New Roman" panose="02020603050405020304" pitchFamily="18" charset="0"/>
                    </a:rPr>
                    <a:t>View 1</a:t>
                  </a:r>
                </a:p>
              </p:txBody>
            </p:sp>
          </p:grpSp>
          <p:grpSp>
            <p:nvGrpSpPr>
              <p:cNvPr id="532" name="Group 531">
                <a:extLst>
                  <a:ext uri="{FF2B5EF4-FFF2-40B4-BE49-F238E27FC236}">
                    <a16:creationId xmlns:a16="http://schemas.microsoft.com/office/drawing/2014/main" id="{629EB3F9-A4C2-3813-CF4B-03EEE46B8045}"/>
                  </a:ext>
                </a:extLst>
              </p:cNvPr>
              <p:cNvGrpSpPr/>
              <p:nvPr/>
            </p:nvGrpSpPr>
            <p:grpSpPr>
              <a:xfrm>
                <a:off x="4210543" y="2157451"/>
                <a:ext cx="795400" cy="904808"/>
                <a:chOff x="6909704" y="2397154"/>
                <a:chExt cx="795397" cy="904807"/>
              </a:xfrm>
            </p:grpSpPr>
            <p:pic>
              <p:nvPicPr>
                <p:cNvPr id="536" name="Graphic 535" descr="Bar chart with solid fill">
                  <a:extLst>
                    <a:ext uri="{FF2B5EF4-FFF2-40B4-BE49-F238E27FC236}">
                      <a16:creationId xmlns:a16="http://schemas.microsoft.com/office/drawing/2014/main" id="{61EDCE8E-88DB-4A2E-6C92-D8CF9FC8351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9704" y="2698408"/>
                  <a:ext cx="764378" cy="603553"/>
                </a:xfrm>
                <a:prstGeom prst="rect">
                  <a:avLst/>
                </a:prstGeom>
              </p:spPr>
            </p:pic>
            <p:sp>
              <p:nvSpPr>
                <p:cNvPr id="537" name="TextBox 536">
                  <a:extLst>
                    <a:ext uri="{FF2B5EF4-FFF2-40B4-BE49-F238E27FC236}">
                      <a16:creationId xmlns:a16="http://schemas.microsoft.com/office/drawing/2014/main" id="{BBD980F9-3A07-AEFE-96A3-91AB45FBDAAD}"/>
                    </a:ext>
                  </a:extLst>
                </p:cNvPr>
                <p:cNvSpPr txBox="1"/>
                <p:nvPr/>
              </p:nvSpPr>
              <p:spPr>
                <a:xfrm>
                  <a:off x="6925187" y="2397154"/>
                  <a:ext cx="77991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cs typeface="Times New Roman" panose="02020603050405020304" pitchFamily="18" charset="0"/>
                    </a:rPr>
                    <a:t>View 2</a:t>
                  </a:r>
                </a:p>
              </p:txBody>
            </p:sp>
          </p:grpSp>
          <p:grpSp>
            <p:nvGrpSpPr>
              <p:cNvPr id="533" name="Group 532">
                <a:extLst>
                  <a:ext uri="{FF2B5EF4-FFF2-40B4-BE49-F238E27FC236}">
                    <a16:creationId xmlns:a16="http://schemas.microsoft.com/office/drawing/2014/main" id="{57F2DE8E-E1B0-4C3A-330C-AF498EE33BDF}"/>
                  </a:ext>
                </a:extLst>
              </p:cNvPr>
              <p:cNvGrpSpPr/>
              <p:nvPr/>
            </p:nvGrpSpPr>
            <p:grpSpPr>
              <a:xfrm>
                <a:off x="5013824" y="2169455"/>
                <a:ext cx="786902" cy="886000"/>
                <a:chOff x="6909704" y="2415962"/>
                <a:chExt cx="786899" cy="885999"/>
              </a:xfrm>
            </p:grpSpPr>
            <p:pic>
              <p:nvPicPr>
                <p:cNvPr id="534" name="Graphic 533" descr="Bar chart with solid fill">
                  <a:extLst>
                    <a:ext uri="{FF2B5EF4-FFF2-40B4-BE49-F238E27FC236}">
                      <a16:creationId xmlns:a16="http://schemas.microsoft.com/office/drawing/2014/main" id="{F9A57C7D-8BDD-3561-8E34-FEF14D77F5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9704" y="2698408"/>
                  <a:ext cx="764378" cy="603553"/>
                </a:xfrm>
                <a:prstGeom prst="rect">
                  <a:avLst/>
                </a:prstGeom>
              </p:spPr>
            </p:pic>
            <p:sp>
              <p:nvSpPr>
                <p:cNvPr id="535" name="TextBox 534">
                  <a:extLst>
                    <a:ext uri="{FF2B5EF4-FFF2-40B4-BE49-F238E27FC236}">
                      <a16:creationId xmlns:a16="http://schemas.microsoft.com/office/drawing/2014/main" id="{77F4A975-AC76-45E5-2616-214293FA18A3}"/>
                    </a:ext>
                  </a:extLst>
                </p:cNvPr>
                <p:cNvSpPr txBox="1"/>
                <p:nvPr/>
              </p:nvSpPr>
              <p:spPr>
                <a:xfrm>
                  <a:off x="6916689" y="2415962"/>
                  <a:ext cx="77991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cs typeface="Times New Roman" panose="02020603050405020304" pitchFamily="18" charset="0"/>
                    </a:rPr>
                    <a:t>View 3</a:t>
                  </a:r>
                </a:p>
              </p:txBody>
            </p:sp>
          </p:grpSp>
        </p:grpSp>
      </p:grpSp>
      <p:sp>
        <p:nvSpPr>
          <p:cNvPr id="565" name="Arrow: Right 564">
            <a:extLst>
              <a:ext uri="{FF2B5EF4-FFF2-40B4-BE49-F238E27FC236}">
                <a16:creationId xmlns:a16="http://schemas.microsoft.com/office/drawing/2014/main" id="{F262F871-59C1-7C98-E035-163E4E1899BD}"/>
              </a:ext>
            </a:extLst>
          </p:cNvPr>
          <p:cNvSpPr/>
          <p:nvPr/>
        </p:nvSpPr>
        <p:spPr>
          <a:xfrm>
            <a:off x="8493299" y="4187062"/>
            <a:ext cx="219879" cy="230129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grpSp>
        <p:nvGrpSpPr>
          <p:cNvPr id="809" name="Group 808">
            <a:extLst>
              <a:ext uri="{FF2B5EF4-FFF2-40B4-BE49-F238E27FC236}">
                <a16:creationId xmlns:a16="http://schemas.microsoft.com/office/drawing/2014/main" id="{A2847992-A451-9B66-C162-DA9C02FBF504}"/>
              </a:ext>
            </a:extLst>
          </p:cNvPr>
          <p:cNvGrpSpPr/>
          <p:nvPr/>
        </p:nvGrpSpPr>
        <p:grpSpPr>
          <a:xfrm>
            <a:off x="2984329" y="3901551"/>
            <a:ext cx="5235826" cy="713642"/>
            <a:chOff x="2628729" y="3876988"/>
            <a:chExt cx="5235826" cy="713642"/>
          </a:xfrm>
        </p:grpSpPr>
        <p:grpSp>
          <p:nvGrpSpPr>
            <p:cNvPr id="563" name="Group 562">
              <a:extLst>
                <a:ext uri="{FF2B5EF4-FFF2-40B4-BE49-F238E27FC236}">
                  <a16:creationId xmlns:a16="http://schemas.microsoft.com/office/drawing/2014/main" id="{68CD14EE-7790-8B73-0046-6761C347445C}"/>
                </a:ext>
              </a:extLst>
            </p:cNvPr>
            <p:cNvGrpSpPr/>
            <p:nvPr/>
          </p:nvGrpSpPr>
          <p:grpSpPr>
            <a:xfrm>
              <a:off x="2628729" y="3909111"/>
              <a:ext cx="2287335" cy="681519"/>
              <a:chOff x="3350836" y="2179697"/>
              <a:chExt cx="2482139" cy="902655"/>
            </a:xfrm>
          </p:grpSpPr>
          <p:sp>
            <p:nvSpPr>
              <p:cNvPr id="599" name="Rectangle 598">
                <a:extLst>
                  <a:ext uri="{FF2B5EF4-FFF2-40B4-BE49-F238E27FC236}">
                    <a16:creationId xmlns:a16="http://schemas.microsoft.com/office/drawing/2014/main" id="{111BC412-2D0B-E928-21C1-460A05EC85E7}"/>
                  </a:ext>
                </a:extLst>
              </p:cNvPr>
              <p:cNvSpPr/>
              <p:nvPr/>
            </p:nvSpPr>
            <p:spPr>
              <a:xfrm>
                <a:off x="3350836" y="2205079"/>
                <a:ext cx="2461031" cy="87727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600" name="Rectangle 599">
                <a:extLst>
                  <a:ext uri="{FF2B5EF4-FFF2-40B4-BE49-F238E27FC236}">
                    <a16:creationId xmlns:a16="http://schemas.microsoft.com/office/drawing/2014/main" id="{F6CED7B7-5324-5AB9-9D45-4ABE7DE73A54}"/>
                  </a:ext>
                </a:extLst>
              </p:cNvPr>
              <p:cNvSpPr/>
              <p:nvPr/>
            </p:nvSpPr>
            <p:spPr>
              <a:xfrm>
                <a:off x="3441349" y="2250078"/>
                <a:ext cx="1583198" cy="7889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grpSp>
            <p:nvGrpSpPr>
              <p:cNvPr id="601" name="Group 600">
                <a:extLst>
                  <a:ext uri="{FF2B5EF4-FFF2-40B4-BE49-F238E27FC236}">
                    <a16:creationId xmlns:a16="http://schemas.microsoft.com/office/drawing/2014/main" id="{2D4B3C43-405F-C150-F997-8EC561F855C7}"/>
                  </a:ext>
                </a:extLst>
              </p:cNvPr>
              <p:cNvGrpSpPr/>
              <p:nvPr/>
            </p:nvGrpSpPr>
            <p:grpSpPr>
              <a:xfrm>
                <a:off x="3441348" y="2179697"/>
                <a:ext cx="819842" cy="882562"/>
                <a:chOff x="6909704" y="2419400"/>
                <a:chExt cx="819839" cy="882561"/>
              </a:xfrm>
            </p:grpSpPr>
            <p:pic>
              <p:nvPicPr>
                <p:cNvPr id="608" name="Graphic 607" descr="Bar chart with solid fill">
                  <a:extLst>
                    <a:ext uri="{FF2B5EF4-FFF2-40B4-BE49-F238E27FC236}">
                      <a16:creationId xmlns:a16="http://schemas.microsoft.com/office/drawing/2014/main" id="{B83F6FCD-0AD0-6F66-9A9B-5F7CABD7515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9704" y="2698408"/>
                  <a:ext cx="764378" cy="603553"/>
                </a:xfrm>
                <a:prstGeom prst="rect">
                  <a:avLst/>
                </a:prstGeom>
              </p:spPr>
            </p:pic>
            <p:sp>
              <p:nvSpPr>
                <p:cNvPr id="609" name="TextBox 608">
                  <a:extLst>
                    <a:ext uri="{FF2B5EF4-FFF2-40B4-BE49-F238E27FC236}">
                      <a16:creationId xmlns:a16="http://schemas.microsoft.com/office/drawing/2014/main" id="{487F7ED4-A731-FF0E-DC2B-8FE01B0C70CD}"/>
                    </a:ext>
                  </a:extLst>
                </p:cNvPr>
                <p:cNvSpPr txBox="1"/>
                <p:nvPr/>
              </p:nvSpPr>
              <p:spPr>
                <a:xfrm>
                  <a:off x="6949629" y="2419400"/>
                  <a:ext cx="77991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cs typeface="Times New Roman" panose="02020603050405020304" pitchFamily="18" charset="0"/>
                    </a:rPr>
                    <a:t>View 1</a:t>
                  </a:r>
                </a:p>
              </p:txBody>
            </p:sp>
          </p:grpSp>
          <p:grpSp>
            <p:nvGrpSpPr>
              <p:cNvPr id="602" name="Group 601">
                <a:extLst>
                  <a:ext uri="{FF2B5EF4-FFF2-40B4-BE49-F238E27FC236}">
                    <a16:creationId xmlns:a16="http://schemas.microsoft.com/office/drawing/2014/main" id="{A5F2E9FF-B56C-F144-9183-A10D0146CBB0}"/>
                  </a:ext>
                </a:extLst>
              </p:cNvPr>
              <p:cNvGrpSpPr/>
              <p:nvPr/>
            </p:nvGrpSpPr>
            <p:grpSpPr>
              <a:xfrm>
                <a:off x="4210541" y="2186431"/>
                <a:ext cx="835360" cy="875828"/>
                <a:chOff x="6909704" y="2426134"/>
                <a:chExt cx="835357" cy="875827"/>
              </a:xfrm>
            </p:grpSpPr>
            <p:pic>
              <p:nvPicPr>
                <p:cNvPr id="606" name="Graphic 605" descr="Bar chart with solid fill">
                  <a:extLst>
                    <a:ext uri="{FF2B5EF4-FFF2-40B4-BE49-F238E27FC236}">
                      <a16:creationId xmlns:a16="http://schemas.microsoft.com/office/drawing/2014/main" id="{D800EFDB-317B-384E-22BD-E0E4F8CF08D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9704" y="2698408"/>
                  <a:ext cx="764378" cy="603553"/>
                </a:xfrm>
                <a:prstGeom prst="rect">
                  <a:avLst/>
                </a:prstGeom>
              </p:spPr>
            </p:pic>
            <p:sp>
              <p:nvSpPr>
                <p:cNvPr id="607" name="TextBox 606">
                  <a:extLst>
                    <a:ext uri="{FF2B5EF4-FFF2-40B4-BE49-F238E27FC236}">
                      <a16:creationId xmlns:a16="http://schemas.microsoft.com/office/drawing/2014/main" id="{990959D7-485C-B612-03A4-6082976D1E37}"/>
                    </a:ext>
                  </a:extLst>
                </p:cNvPr>
                <p:cNvSpPr txBox="1"/>
                <p:nvPr/>
              </p:nvSpPr>
              <p:spPr>
                <a:xfrm>
                  <a:off x="6965147" y="2426134"/>
                  <a:ext cx="77991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cs typeface="Times New Roman" panose="02020603050405020304" pitchFamily="18" charset="0"/>
                    </a:rPr>
                    <a:t>View 2</a:t>
                  </a:r>
                </a:p>
              </p:txBody>
            </p:sp>
          </p:grpSp>
          <p:grpSp>
            <p:nvGrpSpPr>
              <p:cNvPr id="603" name="Group 602">
                <a:extLst>
                  <a:ext uri="{FF2B5EF4-FFF2-40B4-BE49-F238E27FC236}">
                    <a16:creationId xmlns:a16="http://schemas.microsoft.com/office/drawing/2014/main" id="{B7407349-01BC-D26D-6DAA-DCD2C1A17E69}"/>
                  </a:ext>
                </a:extLst>
              </p:cNvPr>
              <p:cNvGrpSpPr/>
              <p:nvPr/>
            </p:nvGrpSpPr>
            <p:grpSpPr>
              <a:xfrm>
                <a:off x="5013823" y="2186429"/>
                <a:ext cx="819152" cy="869026"/>
                <a:chOff x="6909704" y="2432936"/>
                <a:chExt cx="819149" cy="869025"/>
              </a:xfrm>
            </p:grpSpPr>
            <p:pic>
              <p:nvPicPr>
                <p:cNvPr id="604" name="Graphic 603" descr="Bar chart with solid fill">
                  <a:extLst>
                    <a:ext uri="{FF2B5EF4-FFF2-40B4-BE49-F238E27FC236}">
                      <a16:creationId xmlns:a16="http://schemas.microsoft.com/office/drawing/2014/main" id="{1534E89D-CDA5-9A80-C063-640FF487C49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9704" y="2698408"/>
                  <a:ext cx="764378" cy="603553"/>
                </a:xfrm>
                <a:prstGeom prst="rect">
                  <a:avLst/>
                </a:prstGeom>
              </p:spPr>
            </p:pic>
            <p:sp>
              <p:nvSpPr>
                <p:cNvPr id="605" name="TextBox 604">
                  <a:extLst>
                    <a:ext uri="{FF2B5EF4-FFF2-40B4-BE49-F238E27FC236}">
                      <a16:creationId xmlns:a16="http://schemas.microsoft.com/office/drawing/2014/main" id="{747EDA53-DBCC-22D1-8403-E9323463D8A4}"/>
                    </a:ext>
                  </a:extLst>
                </p:cNvPr>
                <p:cNvSpPr txBox="1"/>
                <p:nvPr/>
              </p:nvSpPr>
              <p:spPr>
                <a:xfrm>
                  <a:off x="6948939" y="2432936"/>
                  <a:ext cx="77991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cs typeface="Times New Roman" panose="02020603050405020304" pitchFamily="18" charset="0"/>
                    </a:rPr>
                    <a:t>View 3</a:t>
                  </a:r>
                </a:p>
              </p:txBody>
            </p:sp>
          </p:grpSp>
        </p:grpSp>
        <p:sp>
          <p:nvSpPr>
            <p:cNvPr id="564" name="Arrow: Right 563">
              <a:extLst>
                <a:ext uri="{FF2B5EF4-FFF2-40B4-BE49-F238E27FC236}">
                  <a16:creationId xmlns:a16="http://schemas.microsoft.com/office/drawing/2014/main" id="{9F15E4F1-FC2A-0E0B-8F52-D94E22A62A37}"/>
                </a:ext>
              </a:extLst>
            </p:cNvPr>
            <p:cNvSpPr/>
            <p:nvPr/>
          </p:nvSpPr>
          <p:spPr>
            <a:xfrm>
              <a:off x="5184585" y="4150534"/>
              <a:ext cx="219879" cy="230129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grpSp>
          <p:nvGrpSpPr>
            <p:cNvPr id="566" name="Group 565">
              <a:extLst>
                <a:ext uri="{FF2B5EF4-FFF2-40B4-BE49-F238E27FC236}">
                  <a16:creationId xmlns:a16="http://schemas.microsoft.com/office/drawing/2014/main" id="{FC3316AD-2295-FEA8-1B2C-CFAF4AD6C9EF}"/>
                </a:ext>
              </a:extLst>
            </p:cNvPr>
            <p:cNvGrpSpPr/>
            <p:nvPr/>
          </p:nvGrpSpPr>
          <p:grpSpPr>
            <a:xfrm>
              <a:off x="5594365" y="3876988"/>
              <a:ext cx="2270190" cy="708594"/>
              <a:chOff x="3350836" y="2143837"/>
              <a:chExt cx="2463534" cy="938515"/>
            </a:xfrm>
          </p:grpSpPr>
          <p:sp>
            <p:nvSpPr>
              <p:cNvPr id="588" name="Rectangle 587">
                <a:extLst>
                  <a:ext uri="{FF2B5EF4-FFF2-40B4-BE49-F238E27FC236}">
                    <a16:creationId xmlns:a16="http://schemas.microsoft.com/office/drawing/2014/main" id="{C65F872B-5923-DC7C-DB7A-A4693EFA03A4}"/>
                  </a:ext>
                </a:extLst>
              </p:cNvPr>
              <p:cNvSpPr/>
              <p:nvPr/>
            </p:nvSpPr>
            <p:spPr>
              <a:xfrm>
                <a:off x="3350836" y="2205079"/>
                <a:ext cx="2461031" cy="87727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589" name="Rectangle 588">
                <a:extLst>
                  <a:ext uri="{FF2B5EF4-FFF2-40B4-BE49-F238E27FC236}">
                    <a16:creationId xmlns:a16="http://schemas.microsoft.com/office/drawing/2014/main" id="{2579AF83-EAD4-2514-8C1E-3A618BA27D29}"/>
                  </a:ext>
                </a:extLst>
              </p:cNvPr>
              <p:cNvSpPr/>
              <p:nvPr/>
            </p:nvSpPr>
            <p:spPr>
              <a:xfrm>
                <a:off x="3441349" y="2250078"/>
                <a:ext cx="1583198" cy="7889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grpSp>
            <p:nvGrpSpPr>
              <p:cNvPr id="590" name="Group 589">
                <a:extLst>
                  <a:ext uri="{FF2B5EF4-FFF2-40B4-BE49-F238E27FC236}">
                    <a16:creationId xmlns:a16="http://schemas.microsoft.com/office/drawing/2014/main" id="{5EDF82E5-1A58-5374-27DE-CE2714185625}"/>
                  </a:ext>
                </a:extLst>
              </p:cNvPr>
              <p:cNvGrpSpPr/>
              <p:nvPr/>
            </p:nvGrpSpPr>
            <p:grpSpPr>
              <a:xfrm>
                <a:off x="3441347" y="2190893"/>
                <a:ext cx="831964" cy="871366"/>
                <a:chOff x="6909704" y="2430596"/>
                <a:chExt cx="831961" cy="871365"/>
              </a:xfrm>
            </p:grpSpPr>
            <p:pic>
              <p:nvPicPr>
                <p:cNvPr id="597" name="Graphic 596" descr="Bar chart with solid fill">
                  <a:extLst>
                    <a:ext uri="{FF2B5EF4-FFF2-40B4-BE49-F238E27FC236}">
                      <a16:creationId xmlns:a16="http://schemas.microsoft.com/office/drawing/2014/main" id="{9331A2CF-162C-CC21-7514-8FD26335CE2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9704" y="2698408"/>
                  <a:ext cx="764378" cy="603553"/>
                </a:xfrm>
                <a:prstGeom prst="rect">
                  <a:avLst/>
                </a:prstGeom>
              </p:spPr>
            </p:pic>
            <p:sp>
              <p:nvSpPr>
                <p:cNvPr id="598" name="TextBox 597">
                  <a:extLst>
                    <a:ext uri="{FF2B5EF4-FFF2-40B4-BE49-F238E27FC236}">
                      <a16:creationId xmlns:a16="http://schemas.microsoft.com/office/drawing/2014/main" id="{2D78B322-1690-1A3E-B9B3-77AF7CA9DE2B}"/>
                    </a:ext>
                  </a:extLst>
                </p:cNvPr>
                <p:cNvSpPr txBox="1"/>
                <p:nvPr/>
              </p:nvSpPr>
              <p:spPr>
                <a:xfrm>
                  <a:off x="6961751" y="2430596"/>
                  <a:ext cx="77991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cs typeface="Times New Roman" panose="02020603050405020304" pitchFamily="18" charset="0"/>
                    </a:rPr>
                    <a:t>View 1</a:t>
                  </a:r>
                </a:p>
              </p:txBody>
            </p:sp>
          </p:grpSp>
          <p:grpSp>
            <p:nvGrpSpPr>
              <p:cNvPr id="591" name="Group 590">
                <a:extLst>
                  <a:ext uri="{FF2B5EF4-FFF2-40B4-BE49-F238E27FC236}">
                    <a16:creationId xmlns:a16="http://schemas.microsoft.com/office/drawing/2014/main" id="{313535FD-9D3A-2E1D-9F2E-2AF3BD6D2EC2}"/>
                  </a:ext>
                </a:extLst>
              </p:cNvPr>
              <p:cNvGrpSpPr/>
              <p:nvPr/>
            </p:nvGrpSpPr>
            <p:grpSpPr>
              <a:xfrm>
                <a:off x="4210543" y="2186145"/>
                <a:ext cx="791193" cy="876114"/>
                <a:chOff x="6909704" y="2425848"/>
                <a:chExt cx="791190" cy="876113"/>
              </a:xfrm>
            </p:grpSpPr>
            <p:pic>
              <p:nvPicPr>
                <p:cNvPr id="595" name="Graphic 594" descr="Bar chart with solid fill">
                  <a:extLst>
                    <a:ext uri="{FF2B5EF4-FFF2-40B4-BE49-F238E27FC236}">
                      <a16:creationId xmlns:a16="http://schemas.microsoft.com/office/drawing/2014/main" id="{2C14D015-3DDB-9B50-D35F-21BC8DCD094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9704" y="2698408"/>
                  <a:ext cx="764378" cy="603553"/>
                </a:xfrm>
                <a:prstGeom prst="rect">
                  <a:avLst/>
                </a:prstGeom>
              </p:spPr>
            </p:pic>
            <p:sp>
              <p:nvSpPr>
                <p:cNvPr id="596" name="TextBox 595">
                  <a:extLst>
                    <a:ext uri="{FF2B5EF4-FFF2-40B4-BE49-F238E27FC236}">
                      <a16:creationId xmlns:a16="http://schemas.microsoft.com/office/drawing/2014/main" id="{242B8711-DC11-82ED-45F3-C153E4C28E40}"/>
                    </a:ext>
                  </a:extLst>
                </p:cNvPr>
                <p:cNvSpPr txBox="1"/>
                <p:nvPr/>
              </p:nvSpPr>
              <p:spPr>
                <a:xfrm>
                  <a:off x="6920980" y="2425848"/>
                  <a:ext cx="77991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cs typeface="Times New Roman" panose="02020603050405020304" pitchFamily="18" charset="0"/>
                    </a:rPr>
                    <a:t>View 2</a:t>
                  </a:r>
                </a:p>
              </p:txBody>
            </p:sp>
          </p:grpSp>
          <p:grpSp>
            <p:nvGrpSpPr>
              <p:cNvPr id="592" name="Group 591">
                <a:extLst>
                  <a:ext uri="{FF2B5EF4-FFF2-40B4-BE49-F238E27FC236}">
                    <a16:creationId xmlns:a16="http://schemas.microsoft.com/office/drawing/2014/main" id="{DE532F4B-7DE9-3E33-2ACA-7559C4F134EA}"/>
                  </a:ext>
                </a:extLst>
              </p:cNvPr>
              <p:cNvGrpSpPr/>
              <p:nvPr/>
            </p:nvGrpSpPr>
            <p:grpSpPr>
              <a:xfrm>
                <a:off x="5013823" y="2143837"/>
                <a:ext cx="800547" cy="911618"/>
                <a:chOff x="6909704" y="2390344"/>
                <a:chExt cx="800544" cy="911617"/>
              </a:xfrm>
            </p:grpSpPr>
            <p:pic>
              <p:nvPicPr>
                <p:cNvPr id="593" name="Graphic 592" descr="Bar chart with solid fill">
                  <a:extLst>
                    <a:ext uri="{FF2B5EF4-FFF2-40B4-BE49-F238E27FC236}">
                      <a16:creationId xmlns:a16="http://schemas.microsoft.com/office/drawing/2014/main" id="{9848374C-8349-1854-C635-A097F61AB28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9704" y="2698408"/>
                  <a:ext cx="764378" cy="603553"/>
                </a:xfrm>
                <a:prstGeom prst="rect">
                  <a:avLst/>
                </a:prstGeom>
              </p:spPr>
            </p:pic>
            <p:sp>
              <p:nvSpPr>
                <p:cNvPr id="594" name="TextBox 593">
                  <a:extLst>
                    <a:ext uri="{FF2B5EF4-FFF2-40B4-BE49-F238E27FC236}">
                      <a16:creationId xmlns:a16="http://schemas.microsoft.com/office/drawing/2014/main" id="{BAC3187E-17DB-F894-F787-A2C12F01E3C5}"/>
                    </a:ext>
                  </a:extLst>
                </p:cNvPr>
                <p:cNvSpPr txBox="1"/>
                <p:nvPr/>
              </p:nvSpPr>
              <p:spPr>
                <a:xfrm>
                  <a:off x="6930334" y="2390344"/>
                  <a:ext cx="77991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cs typeface="Times New Roman" panose="02020603050405020304" pitchFamily="18" charset="0"/>
                    </a:rPr>
                    <a:t>View 3</a:t>
                  </a:r>
                </a:p>
              </p:txBody>
            </p:sp>
          </p:grpSp>
        </p:grpSp>
      </p:grpSp>
      <p:grpSp>
        <p:nvGrpSpPr>
          <p:cNvPr id="567" name="Group 566">
            <a:extLst>
              <a:ext uri="{FF2B5EF4-FFF2-40B4-BE49-F238E27FC236}">
                <a16:creationId xmlns:a16="http://schemas.microsoft.com/office/drawing/2014/main" id="{13FCD577-1A73-4289-5A47-9372ED7E7DE7}"/>
              </a:ext>
            </a:extLst>
          </p:cNvPr>
          <p:cNvGrpSpPr/>
          <p:nvPr/>
        </p:nvGrpSpPr>
        <p:grpSpPr>
          <a:xfrm>
            <a:off x="8984343" y="3911458"/>
            <a:ext cx="2267884" cy="703241"/>
            <a:chOff x="3350836" y="2150927"/>
            <a:chExt cx="2461031" cy="931425"/>
          </a:xfrm>
        </p:grpSpPr>
        <p:sp>
          <p:nvSpPr>
            <p:cNvPr id="577" name="Rectangle 576">
              <a:extLst>
                <a:ext uri="{FF2B5EF4-FFF2-40B4-BE49-F238E27FC236}">
                  <a16:creationId xmlns:a16="http://schemas.microsoft.com/office/drawing/2014/main" id="{1BFB2912-2341-A1FD-1229-0CBC5E88DE8C}"/>
                </a:ext>
              </a:extLst>
            </p:cNvPr>
            <p:cNvSpPr/>
            <p:nvPr/>
          </p:nvSpPr>
          <p:spPr>
            <a:xfrm>
              <a:off x="3350836" y="2205079"/>
              <a:ext cx="2461031" cy="8772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578" name="Rectangle 577">
              <a:extLst>
                <a:ext uri="{FF2B5EF4-FFF2-40B4-BE49-F238E27FC236}">
                  <a16:creationId xmlns:a16="http://schemas.microsoft.com/office/drawing/2014/main" id="{783C2447-9430-B48B-ABB7-579F0B9AF667}"/>
                </a:ext>
              </a:extLst>
            </p:cNvPr>
            <p:cNvSpPr/>
            <p:nvPr/>
          </p:nvSpPr>
          <p:spPr>
            <a:xfrm>
              <a:off x="4203557" y="2246815"/>
              <a:ext cx="1583198" cy="7889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grpSp>
          <p:nvGrpSpPr>
            <p:cNvPr id="579" name="Group 578">
              <a:extLst>
                <a:ext uri="{FF2B5EF4-FFF2-40B4-BE49-F238E27FC236}">
                  <a16:creationId xmlns:a16="http://schemas.microsoft.com/office/drawing/2014/main" id="{D45C0F6C-893A-1B03-D850-4DC90BAF39A3}"/>
                </a:ext>
              </a:extLst>
            </p:cNvPr>
            <p:cNvGrpSpPr/>
            <p:nvPr/>
          </p:nvGrpSpPr>
          <p:grpSpPr>
            <a:xfrm>
              <a:off x="3441349" y="2150927"/>
              <a:ext cx="792894" cy="911332"/>
              <a:chOff x="6909704" y="2390630"/>
              <a:chExt cx="792891" cy="911331"/>
            </a:xfrm>
          </p:grpSpPr>
          <p:pic>
            <p:nvPicPr>
              <p:cNvPr id="586" name="Graphic 585" descr="Bar chart with solid fill">
                <a:extLst>
                  <a:ext uri="{FF2B5EF4-FFF2-40B4-BE49-F238E27FC236}">
                    <a16:creationId xmlns:a16="http://schemas.microsoft.com/office/drawing/2014/main" id="{93ABE797-8A5F-5C53-8BCB-A87E7C0350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909704" y="2698408"/>
                <a:ext cx="764378" cy="603553"/>
              </a:xfrm>
              <a:prstGeom prst="rect">
                <a:avLst/>
              </a:prstGeom>
            </p:spPr>
          </p:pic>
          <p:sp>
            <p:nvSpPr>
              <p:cNvPr id="587" name="TextBox 586">
                <a:extLst>
                  <a:ext uri="{FF2B5EF4-FFF2-40B4-BE49-F238E27FC236}">
                    <a16:creationId xmlns:a16="http://schemas.microsoft.com/office/drawing/2014/main" id="{4F379E8E-9FF7-F41C-7981-3E809943D640}"/>
                  </a:ext>
                </a:extLst>
              </p:cNvPr>
              <p:cNvSpPr txBox="1"/>
              <p:nvPr/>
            </p:nvSpPr>
            <p:spPr>
              <a:xfrm>
                <a:off x="6922681" y="2390630"/>
                <a:ext cx="77991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cs typeface="Times New Roman" panose="02020603050405020304" pitchFamily="18" charset="0"/>
                  </a:rPr>
                  <a:t>View 1</a:t>
                </a:r>
              </a:p>
            </p:txBody>
          </p:sp>
        </p:grpSp>
        <p:grpSp>
          <p:nvGrpSpPr>
            <p:cNvPr id="580" name="Group 579">
              <a:extLst>
                <a:ext uri="{FF2B5EF4-FFF2-40B4-BE49-F238E27FC236}">
                  <a16:creationId xmlns:a16="http://schemas.microsoft.com/office/drawing/2014/main" id="{D672A0DC-A376-E011-6C83-01479E3F3279}"/>
                </a:ext>
              </a:extLst>
            </p:cNvPr>
            <p:cNvGrpSpPr/>
            <p:nvPr/>
          </p:nvGrpSpPr>
          <p:grpSpPr>
            <a:xfrm>
              <a:off x="4210543" y="2157451"/>
              <a:ext cx="795400" cy="904808"/>
              <a:chOff x="6909704" y="2397154"/>
              <a:chExt cx="795397" cy="904807"/>
            </a:xfrm>
          </p:grpSpPr>
          <p:pic>
            <p:nvPicPr>
              <p:cNvPr id="584" name="Graphic 583" descr="Bar chart with solid fill">
                <a:extLst>
                  <a:ext uri="{FF2B5EF4-FFF2-40B4-BE49-F238E27FC236}">
                    <a16:creationId xmlns:a16="http://schemas.microsoft.com/office/drawing/2014/main" id="{1F425D8F-C42C-F728-B465-AD73511E6E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909704" y="2698408"/>
                <a:ext cx="764378" cy="603553"/>
              </a:xfrm>
              <a:prstGeom prst="rect">
                <a:avLst/>
              </a:prstGeom>
            </p:spPr>
          </p:pic>
          <p:sp>
            <p:nvSpPr>
              <p:cNvPr id="585" name="TextBox 584">
                <a:extLst>
                  <a:ext uri="{FF2B5EF4-FFF2-40B4-BE49-F238E27FC236}">
                    <a16:creationId xmlns:a16="http://schemas.microsoft.com/office/drawing/2014/main" id="{978872E5-8ED7-6229-491B-97B2A4512A3E}"/>
                  </a:ext>
                </a:extLst>
              </p:cNvPr>
              <p:cNvSpPr txBox="1"/>
              <p:nvPr/>
            </p:nvSpPr>
            <p:spPr>
              <a:xfrm>
                <a:off x="6925187" y="2397154"/>
                <a:ext cx="77991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cs typeface="Times New Roman" panose="02020603050405020304" pitchFamily="18" charset="0"/>
                  </a:rPr>
                  <a:t>View 2</a:t>
                </a:r>
              </a:p>
            </p:txBody>
          </p:sp>
        </p:grpSp>
        <p:grpSp>
          <p:nvGrpSpPr>
            <p:cNvPr id="581" name="Group 580">
              <a:extLst>
                <a:ext uri="{FF2B5EF4-FFF2-40B4-BE49-F238E27FC236}">
                  <a16:creationId xmlns:a16="http://schemas.microsoft.com/office/drawing/2014/main" id="{F5D7B533-CD9E-694D-1EED-464A2F2F55FF}"/>
                </a:ext>
              </a:extLst>
            </p:cNvPr>
            <p:cNvGrpSpPr/>
            <p:nvPr/>
          </p:nvGrpSpPr>
          <p:grpSpPr>
            <a:xfrm>
              <a:off x="5013824" y="2169455"/>
              <a:ext cx="786902" cy="886000"/>
              <a:chOff x="6909704" y="2415962"/>
              <a:chExt cx="786899" cy="885999"/>
            </a:xfrm>
          </p:grpSpPr>
          <p:pic>
            <p:nvPicPr>
              <p:cNvPr id="582" name="Graphic 581" descr="Bar chart with solid fill">
                <a:extLst>
                  <a:ext uri="{FF2B5EF4-FFF2-40B4-BE49-F238E27FC236}">
                    <a16:creationId xmlns:a16="http://schemas.microsoft.com/office/drawing/2014/main" id="{438F7FA4-9F87-B1A9-D0EA-3B32676FAC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909704" y="2698408"/>
                <a:ext cx="764378" cy="603553"/>
              </a:xfrm>
              <a:prstGeom prst="rect">
                <a:avLst/>
              </a:prstGeom>
            </p:spPr>
          </p:pic>
          <p:sp>
            <p:nvSpPr>
              <p:cNvPr id="583" name="TextBox 582">
                <a:extLst>
                  <a:ext uri="{FF2B5EF4-FFF2-40B4-BE49-F238E27FC236}">
                    <a16:creationId xmlns:a16="http://schemas.microsoft.com/office/drawing/2014/main" id="{725831AC-EFF2-597F-52B0-C790FDB57AF7}"/>
                  </a:ext>
                </a:extLst>
              </p:cNvPr>
              <p:cNvSpPr txBox="1"/>
              <p:nvPr/>
            </p:nvSpPr>
            <p:spPr>
              <a:xfrm>
                <a:off x="6916689" y="2415962"/>
                <a:ext cx="77991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cs typeface="Times New Roman" panose="02020603050405020304" pitchFamily="18" charset="0"/>
                  </a:rPr>
                  <a:t>View 3</a:t>
                </a:r>
              </a:p>
            </p:txBody>
          </p:sp>
        </p:grpSp>
      </p:grpSp>
      <p:sp>
        <p:nvSpPr>
          <p:cNvPr id="709" name="Arrow: Right 708">
            <a:extLst>
              <a:ext uri="{FF2B5EF4-FFF2-40B4-BE49-F238E27FC236}">
                <a16:creationId xmlns:a16="http://schemas.microsoft.com/office/drawing/2014/main" id="{F8391729-0C89-940B-327C-A6B9CD5653B4}"/>
              </a:ext>
            </a:extLst>
          </p:cNvPr>
          <p:cNvSpPr/>
          <p:nvPr/>
        </p:nvSpPr>
        <p:spPr>
          <a:xfrm>
            <a:off x="8493299" y="4951003"/>
            <a:ext cx="219879" cy="230129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grpSp>
        <p:nvGrpSpPr>
          <p:cNvPr id="810" name="Group 809">
            <a:extLst>
              <a:ext uri="{FF2B5EF4-FFF2-40B4-BE49-F238E27FC236}">
                <a16:creationId xmlns:a16="http://schemas.microsoft.com/office/drawing/2014/main" id="{E657D58B-35BD-89A7-59D8-641957078CE9}"/>
              </a:ext>
            </a:extLst>
          </p:cNvPr>
          <p:cNvGrpSpPr/>
          <p:nvPr/>
        </p:nvGrpSpPr>
        <p:grpSpPr>
          <a:xfrm>
            <a:off x="2984329" y="4665492"/>
            <a:ext cx="5235826" cy="713642"/>
            <a:chOff x="2628729" y="4640929"/>
            <a:chExt cx="5235826" cy="713642"/>
          </a:xfrm>
        </p:grpSpPr>
        <p:grpSp>
          <p:nvGrpSpPr>
            <p:cNvPr id="707" name="Group 706">
              <a:extLst>
                <a:ext uri="{FF2B5EF4-FFF2-40B4-BE49-F238E27FC236}">
                  <a16:creationId xmlns:a16="http://schemas.microsoft.com/office/drawing/2014/main" id="{0975C9E6-8439-13E4-957C-3F34721D0B15}"/>
                </a:ext>
              </a:extLst>
            </p:cNvPr>
            <p:cNvGrpSpPr/>
            <p:nvPr/>
          </p:nvGrpSpPr>
          <p:grpSpPr>
            <a:xfrm>
              <a:off x="2628729" y="4673052"/>
              <a:ext cx="2287335" cy="681519"/>
              <a:chOff x="3350836" y="2179697"/>
              <a:chExt cx="2482139" cy="902655"/>
            </a:xfrm>
          </p:grpSpPr>
          <p:sp>
            <p:nvSpPr>
              <p:cNvPr id="743" name="Rectangle 742">
                <a:extLst>
                  <a:ext uri="{FF2B5EF4-FFF2-40B4-BE49-F238E27FC236}">
                    <a16:creationId xmlns:a16="http://schemas.microsoft.com/office/drawing/2014/main" id="{025CDC9D-483D-9106-1EDD-B2E7D4721DA0}"/>
                  </a:ext>
                </a:extLst>
              </p:cNvPr>
              <p:cNvSpPr/>
              <p:nvPr/>
            </p:nvSpPr>
            <p:spPr>
              <a:xfrm>
                <a:off x="3350836" y="2205079"/>
                <a:ext cx="2461031" cy="87727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744" name="Rectangle 743">
                <a:extLst>
                  <a:ext uri="{FF2B5EF4-FFF2-40B4-BE49-F238E27FC236}">
                    <a16:creationId xmlns:a16="http://schemas.microsoft.com/office/drawing/2014/main" id="{748FCED8-7F8D-8336-CB41-B935013E1AE2}"/>
                  </a:ext>
                </a:extLst>
              </p:cNvPr>
              <p:cNvSpPr/>
              <p:nvPr/>
            </p:nvSpPr>
            <p:spPr>
              <a:xfrm>
                <a:off x="3441349" y="2250078"/>
                <a:ext cx="1583198" cy="7889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grpSp>
            <p:nvGrpSpPr>
              <p:cNvPr id="745" name="Group 744">
                <a:extLst>
                  <a:ext uri="{FF2B5EF4-FFF2-40B4-BE49-F238E27FC236}">
                    <a16:creationId xmlns:a16="http://schemas.microsoft.com/office/drawing/2014/main" id="{A5CCF125-72E5-455D-07A0-D0E7E4847933}"/>
                  </a:ext>
                </a:extLst>
              </p:cNvPr>
              <p:cNvGrpSpPr/>
              <p:nvPr/>
            </p:nvGrpSpPr>
            <p:grpSpPr>
              <a:xfrm>
                <a:off x="3441348" y="2179697"/>
                <a:ext cx="819842" cy="882562"/>
                <a:chOff x="6909704" y="2419400"/>
                <a:chExt cx="819839" cy="882561"/>
              </a:xfrm>
            </p:grpSpPr>
            <p:pic>
              <p:nvPicPr>
                <p:cNvPr id="752" name="Graphic 751" descr="Bar chart with solid fill">
                  <a:extLst>
                    <a:ext uri="{FF2B5EF4-FFF2-40B4-BE49-F238E27FC236}">
                      <a16:creationId xmlns:a16="http://schemas.microsoft.com/office/drawing/2014/main" id="{C9DF5044-0C27-681E-A28B-F4F5A6331EC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9704" y="2698408"/>
                  <a:ext cx="764378" cy="603553"/>
                </a:xfrm>
                <a:prstGeom prst="rect">
                  <a:avLst/>
                </a:prstGeom>
              </p:spPr>
            </p:pic>
            <p:sp>
              <p:nvSpPr>
                <p:cNvPr id="753" name="TextBox 752">
                  <a:extLst>
                    <a:ext uri="{FF2B5EF4-FFF2-40B4-BE49-F238E27FC236}">
                      <a16:creationId xmlns:a16="http://schemas.microsoft.com/office/drawing/2014/main" id="{C2F76BD1-FD45-14AD-CB14-BA2A1C0C3315}"/>
                    </a:ext>
                  </a:extLst>
                </p:cNvPr>
                <p:cNvSpPr txBox="1"/>
                <p:nvPr/>
              </p:nvSpPr>
              <p:spPr>
                <a:xfrm>
                  <a:off x="6949629" y="2419400"/>
                  <a:ext cx="77991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cs typeface="Times New Roman" panose="02020603050405020304" pitchFamily="18" charset="0"/>
                    </a:rPr>
                    <a:t>View 1</a:t>
                  </a:r>
                </a:p>
              </p:txBody>
            </p:sp>
          </p:grpSp>
          <p:grpSp>
            <p:nvGrpSpPr>
              <p:cNvPr id="746" name="Group 745">
                <a:extLst>
                  <a:ext uri="{FF2B5EF4-FFF2-40B4-BE49-F238E27FC236}">
                    <a16:creationId xmlns:a16="http://schemas.microsoft.com/office/drawing/2014/main" id="{316D3F6F-F4F1-F79E-B29B-7880D68EB8FF}"/>
                  </a:ext>
                </a:extLst>
              </p:cNvPr>
              <p:cNvGrpSpPr/>
              <p:nvPr/>
            </p:nvGrpSpPr>
            <p:grpSpPr>
              <a:xfrm>
                <a:off x="4210541" y="2186431"/>
                <a:ext cx="835360" cy="875828"/>
                <a:chOff x="6909704" y="2426134"/>
                <a:chExt cx="835357" cy="875827"/>
              </a:xfrm>
            </p:grpSpPr>
            <p:pic>
              <p:nvPicPr>
                <p:cNvPr id="750" name="Graphic 749" descr="Bar chart with solid fill">
                  <a:extLst>
                    <a:ext uri="{FF2B5EF4-FFF2-40B4-BE49-F238E27FC236}">
                      <a16:creationId xmlns:a16="http://schemas.microsoft.com/office/drawing/2014/main" id="{A0393961-768C-6E64-73BB-61B1B3739C2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9704" y="2698408"/>
                  <a:ext cx="764378" cy="603553"/>
                </a:xfrm>
                <a:prstGeom prst="rect">
                  <a:avLst/>
                </a:prstGeom>
              </p:spPr>
            </p:pic>
            <p:sp>
              <p:nvSpPr>
                <p:cNvPr id="751" name="TextBox 750">
                  <a:extLst>
                    <a:ext uri="{FF2B5EF4-FFF2-40B4-BE49-F238E27FC236}">
                      <a16:creationId xmlns:a16="http://schemas.microsoft.com/office/drawing/2014/main" id="{E8D7B2EF-FCCB-963E-F712-60127069DFB2}"/>
                    </a:ext>
                  </a:extLst>
                </p:cNvPr>
                <p:cNvSpPr txBox="1"/>
                <p:nvPr/>
              </p:nvSpPr>
              <p:spPr>
                <a:xfrm>
                  <a:off x="6965147" y="2426134"/>
                  <a:ext cx="77991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cs typeface="Times New Roman" panose="02020603050405020304" pitchFamily="18" charset="0"/>
                    </a:rPr>
                    <a:t>View 2</a:t>
                  </a:r>
                </a:p>
              </p:txBody>
            </p:sp>
          </p:grpSp>
          <p:grpSp>
            <p:nvGrpSpPr>
              <p:cNvPr id="747" name="Group 746">
                <a:extLst>
                  <a:ext uri="{FF2B5EF4-FFF2-40B4-BE49-F238E27FC236}">
                    <a16:creationId xmlns:a16="http://schemas.microsoft.com/office/drawing/2014/main" id="{B4901A07-CDF5-214B-F89B-B8450166BA28}"/>
                  </a:ext>
                </a:extLst>
              </p:cNvPr>
              <p:cNvGrpSpPr/>
              <p:nvPr/>
            </p:nvGrpSpPr>
            <p:grpSpPr>
              <a:xfrm>
                <a:off x="5013823" y="2186429"/>
                <a:ext cx="819152" cy="869026"/>
                <a:chOff x="6909704" y="2432936"/>
                <a:chExt cx="819149" cy="869025"/>
              </a:xfrm>
            </p:grpSpPr>
            <p:pic>
              <p:nvPicPr>
                <p:cNvPr id="748" name="Graphic 747" descr="Bar chart with solid fill">
                  <a:extLst>
                    <a:ext uri="{FF2B5EF4-FFF2-40B4-BE49-F238E27FC236}">
                      <a16:creationId xmlns:a16="http://schemas.microsoft.com/office/drawing/2014/main" id="{EB84790E-2DDA-1A66-4866-CEE3171C51F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9704" y="2698408"/>
                  <a:ext cx="764378" cy="603553"/>
                </a:xfrm>
                <a:prstGeom prst="rect">
                  <a:avLst/>
                </a:prstGeom>
              </p:spPr>
            </p:pic>
            <p:sp>
              <p:nvSpPr>
                <p:cNvPr id="749" name="TextBox 748">
                  <a:extLst>
                    <a:ext uri="{FF2B5EF4-FFF2-40B4-BE49-F238E27FC236}">
                      <a16:creationId xmlns:a16="http://schemas.microsoft.com/office/drawing/2014/main" id="{F06BB47C-F3E7-1B47-CB16-C26A2699248E}"/>
                    </a:ext>
                  </a:extLst>
                </p:cNvPr>
                <p:cNvSpPr txBox="1"/>
                <p:nvPr/>
              </p:nvSpPr>
              <p:spPr>
                <a:xfrm>
                  <a:off x="6948939" y="2432936"/>
                  <a:ext cx="77991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cs typeface="Times New Roman" panose="02020603050405020304" pitchFamily="18" charset="0"/>
                    </a:rPr>
                    <a:t>View 3</a:t>
                  </a:r>
                </a:p>
              </p:txBody>
            </p:sp>
          </p:grpSp>
        </p:grpSp>
        <p:sp>
          <p:nvSpPr>
            <p:cNvPr id="708" name="Arrow: Right 707">
              <a:extLst>
                <a:ext uri="{FF2B5EF4-FFF2-40B4-BE49-F238E27FC236}">
                  <a16:creationId xmlns:a16="http://schemas.microsoft.com/office/drawing/2014/main" id="{B59260B2-56F9-8DC1-98FD-AC556592A01E}"/>
                </a:ext>
              </a:extLst>
            </p:cNvPr>
            <p:cNvSpPr/>
            <p:nvPr/>
          </p:nvSpPr>
          <p:spPr>
            <a:xfrm>
              <a:off x="5184585" y="4914475"/>
              <a:ext cx="219879" cy="230129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grpSp>
          <p:nvGrpSpPr>
            <p:cNvPr id="710" name="Group 709">
              <a:extLst>
                <a:ext uri="{FF2B5EF4-FFF2-40B4-BE49-F238E27FC236}">
                  <a16:creationId xmlns:a16="http://schemas.microsoft.com/office/drawing/2014/main" id="{8431EEA8-18D7-FFF6-729A-495117CF41B0}"/>
                </a:ext>
              </a:extLst>
            </p:cNvPr>
            <p:cNvGrpSpPr/>
            <p:nvPr/>
          </p:nvGrpSpPr>
          <p:grpSpPr>
            <a:xfrm>
              <a:off x="5594365" y="4640929"/>
              <a:ext cx="2270190" cy="708594"/>
              <a:chOff x="3350836" y="2143837"/>
              <a:chExt cx="2463534" cy="938515"/>
            </a:xfrm>
          </p:grpSpPr>
          <p:sp>
            <p:nvSpPr>
              <p:cNvPr id="732" name="Rectangle 731">
                <a:extLst>
                  <a:ext uri="{FF2B5EF4-FFF2-40B4-BE49-F238E27FC236}">
                    <a16:creationId xmlns:a16="http://schemas.microsoft.com/office/drawing/2014/main" id="{F4D1D4EE-7302-0BDB-D70B-21ABFD8607C5}"/>
                  </a:ext>
                </a:extLst>
              </p:cNvPr>
              <p:cNvSpPr/>
              <p:nvPr/>
            </p:nvSpPr>
            <p:spPr>
              <a:xfrm>
                <a:off x="3350836" y="2205079"/>
                <a:ext cx="2461031" cy="87727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733" name="Rectangle 732">
                <a:extLst>
                  <a:ext uri="{FF2B5EF4-FFF2-40B4-BE49-F238E27FC236}">
                    <a16:creationId xmlns:a16="http://schemas.microsoft.com/office/drawing/2014/main" id="{62E6B247-816D-0826-73CE-E3CA1CC9B89B}"/>
                  </a:ext>
                </a:extLst>
              </p:cNvPr>
              <p:cNvSpPr/>
              <p:nvPr/>
            </p:nvSpPr>
            <p:spPr>
              <a:xfrm>
                <a:off x="3441349" y="2250078"/>
                <a:ext cx="1583198" cy="7889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grpSp>
            <p:nvGrpSpPr>
              <p:cNvPr id="734" name="Group 733">
                <a:extLst>
                  <a:ext uri="{FF2B5EF4-FFF2-40B4-BE49-F238E27FC236}">
                    <a16:creationId xmlns:a16="http://schemas.microsoft.com/office/drawing/2014/main" id="{D8A8F589-C3E9-7CC7-26F0-17D2615F9FF7}"/>
                  </a:ext>
                </a:extLst>
              </p:cNvPr>
              <p:cNvGrpSpPr/>
              <p:nvPr/>
            </p:nvGrpSpPr>
            <p:grpSpPr>
              <a:xfrm>
                <a:off x="3441347" y="2190893"/>
                <a:ext cx="831964" cy="871366"/>
                <a:chOff x="6909704" y="2430596"/>
                <a:chExt cx="831961" cy="871365"/>
              </a:xfrm>
            </p:grpSpPr>
            <p:pic>
              <p:nvPicPr>
                <p:cNvPr id="741" name="Graphic 740" descr="Bar chart with solid fill">
                  <a:extLst>
                    <a:ext uri="{FF2B5EF4-FFF2-40B4-BE49-F238E27FC236}">
                      <a16:creationId xmlns:a16="http://schemas.microsoft.com/office/drawing/2014/main" id="{5ACF0CA6-28BB-5169-5DF2-5568E2EAE2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9704" y="2698408"/>
                  <a:ext cx="764378" cy="603553"/>
                </a:xfrm>
                <a:prstGeom prst="rect">
                  <a:avLst/>
                </a:prstGeom>
              </p:spPr>
            </p:pic>
            <p:sp>
              <p:nvSpPr>
                <p:cNvPr id="742" name="TextBox 741">
                  <a:extLst>
                    <a:ext uri="{FF2B5EF4-FFF2-40B4-BE49-F238E27FC236}">
                      <a16:creationId xmlns:a16="http://schemas.microsoft.com/office/drawing/2014/main" id="{4BEFC42A-D21D-42AE-7D4A-5CC2F80397B1}"/>
                    </a:ext>
                  </a:extLst>
                </p:cNvPr>
                <p:cNvSpPr txBox="1"/>
                <p:nvPr/>
              </p:nvSpPr>
              <p:spPr>
                <a:xfrm>
                  <a:off x="6961751" y="2430596"/>
                  <a:ext cx="77991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cs typeface="Times New Roman" panose="02020603050405020304" pitchFamily="18" charset="0"/>
                    </a:rPr>
                    <a:t>View 1</a:t>
                  </a:r>
                </a:p>
              </p:txBody>
            </p:sp>
          </p:grpSp>
          <p:grpSp>
            <p:nvGrpSpPr>
              <p:cNvPr id="735" name="Group 734">
                <a:extLst>
                  <a:ext uri="{FF2B5EF4-FFF2-40B4-BE49-F238E27FC236}">
                    <a16:creationId xmlns:a16="http://schemas.microsoft.com/office/drawing/2014/main" id="{E85F6D84-8D64-118E-441F-C8A83ADE1789}"/>
                  </a:ext>
                </a:extLst>
              </p:cNvPr>
              <p:cNvGrpSpPr/>
              <p:nvPr/>
            </p:nvGrpSpPr>
            <p:grpSpPr>
              <a:xfrm>
                <a:off x="4210543" y="2186145"/>
                <a:ext cx="791193" cy="876114"/>
                <a:chOff x="6909704" y="2425848"/>
                <a:chExt cx="791190" cy="876113"/>
              </a:xfrm>
            </p:grpSpPr>
            <p:pic>
              <p:nvPicPr>
                <p:cNvPr id="739" name="Graphic 738" descr="Bar chart with solid fill">
                  <a:extLst>
                    <a:ext uri="{FF2B5EF4-FFF2-40B4-BE49-F238E27FC236}">
                      <a16:creationId xmlns:a16="http://schemas.microsoft.com/office/drawing/2014/main" id="{61A50708-3F8E-B96C-68A9-3D164F60746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9704" y="2698408"/>
                  <a:ext cx="764378" cy="603553"/>
                </a:xfrm>
                <a:prstGeom prst="rect">
                  <a:avLst/>
                </a:prstGeom>
              </p:spPr>
            </p:pic>
            <p:sp>
              <p:nvSpPr>
                <p:cNvPr id="740" name="TextBox 739">
                  <a:extLst>
                    <a:ext uri="{FF2B5EF4-FFF2-40B4-BE49-F238E27FC236}">
                      <a16:creationId xmlns:a16="http://schemas.microsoft.com/office/drawing/2014/main" id="{F98D18C6-42F7-03D5-C11F-70B87BDCABEB}"/>
                    </a:ext>
                  </a:extLst>
                </p:cNvPr>
                <p:cNvSpPr txBox="1"/>
                <p:nvPr/>
              </p:nvSpPr>
              <p:spPr>
                <a:xfrm>
                  <a:off x="6920980" y="2425848"/>
                  <a:ext cx="77991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cs typeface="Times New Roman" panose="02020603050405020304" pitchFamily="18" charset="0"/>
                    </a:rPr>
                    <a:t>View 2</a:t>
                  </a:r>
                </a:p>
              </p:txBody>
            </p:sp>
          </p:grpSp>
          <p:grpSp>
            <p:nvGrpSpPr>
              <p:cNvPr id="736" name="Group 735">
                <a:extLst>
                  <a:ext uri="{FF2B5EF4-FFF2-40B4-BE49-F238E27FC236}">
                    <a16:creationId xmlns:a16="http://schemas.microsoft.com/office/drawing/2014/main" id="{B0E8F3D0-E802-F1C3-0E8B-D8D0559EC39D}"/>
                  </a:ext>
                </a:extLst>
              </p:cNvPr>
              <p:cNvGrpSpPr/>
              <p:nvPr/>
            </p:nvGrpSpPr>
            <p:grpSpPr>
              <a:xfrm>
                <a:off x="5013823" y="2143837"/>
                <a:ext cx="800547" cy="911618"/>
                <a:chOff x="6909704" y="2390344"/>
                <a:chExt cx="800544" cy="911617"/>
              </a:xfrm>
            </p:grpSpPr>
            <p:pic>
              <p:nvPicPr>
                <p:cNvPr id="737" name="Graphic 736" descr="Bar chart with solid fill">
                  <a:extLst>
                    <a:ext uri="{FF2B5EF4-FFF2-40B4-BE49-F238E27FC236}">
                      <a16:creationId xmlns:a16="http://schemas.microsoft.com/office/drawing/2014/main" id="{A255B049-332F-AD9D-21B1-A90F4A06666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9704" y="2698408"/>
                  <a:ext cx="764378" cy="603553"/>
                </a:xfrm>
                <a:prstGeom prst="rect">
                  <a:avLst/>
                </a:prstGeom>
              </p:spPr>
            </p:pic>
            <p:sp>
              <p:nvSpPr>
                <p:cNvPr id="738" name="TextBox 737">
                  <a:extLst>
                    <a:ext uri="{FF2B5EF4-FFF2-40B4-BE49-F238E27FC236}">
                      <a16:creationId xmlns:a16="http://schemas.microsoft.com/office/drawing/2014/main" id="{8AA12C3E-2419-9B1D-5E62-BFF13F7C8D4F}"/>
                    </a:ext>
                  </a:extLst>
                </p:cNvPr>
                <p:cNvSpPr txBox="1"/>
                <p:nvPr/>
              </p:nvSpPr>
              <p:spPr>
                <a:xfrm>
                  <a:off x="6930334" y="2390344"/>
                  <a:ext cx="77991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cs typeface="Times New Roman" panose="02020603050405020304" pitchFamily="18" charset="0"/>
                    </a:rPr>
                    <a:t>View 3</a:t>
                  </a:r>
                </a:p>
              </p:txBody>
            </p:sp>
          </p:grpSp>
        </p:grpSp>
      </p:grpSp>
      <p:grpSp>
        <p:nvGrpSpPr>
          <p:cNvPr id="711" name="Group 710">
            <a:extLst>
              <a:ext uri="{FF2B5EF4-FFF2-40B4-BE49-F238E27FC236}">
                <a16:creationId xmlns:a16="http://schemas.microsoft.com/office/drawing/2014/main" id="{5618C992-7588-2B79-9747-9E4AC1032339}"/>
              </a:ext>
            </a:extLst>
          </p:cNvPr>
          <p:cNvGrpSpPr/>
          <p:nvPr/>
        </p:nvGrpSpPr>
        <p:grpSpPr>
          <a:xfrm>
            <a:off x="8984343" y="4675399"/>
            <a:ext cx="2267884" cy="703241"/>
            <a:chOff x="3350836" y="2150927"/>
            <a:chExt cx="2461031" cy="931425"/>
          </a:xfrm>
        </p:grpSpPr>
        <p:sp>
          <p:nvSpPr>
            <p:cNvPr id="721" name="Rectangle 720">
              <a:extLst>
                <a:ext uri="{FF2B5EF4-FFF2-40B4-BE49-F238E27FC236}">
                  <a16:creationId xmlns:a16="http://schemas.microsoft.com/office/drawing/2014/main" id="{74738A99-A113-5119-8CCF-20911E1A67B7}"/>
                </a:ext>
              </a:extLst>
            </p:cNvPr>
            <p:cNvSpPr/>
            <p:nvPr/>
          </p:nvSpPr>
          <p:spPr>
            <a:xfrm>
              <a:off x="3350836" y="2205079"/>
              <a:ext cx="2461031" cy="8772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722" name="Rectangle 721">
              <a:extLst>
                <a:ext uri="{FF2B5EF4-FFF2-40B4-BE49-F238E27FC236}">
                  <a16:creationId xmlns:a16="http://schemas.microsoft.com/office/drawing/2014/main" id="{4F54036D-FC85-7ECE-D648-581BF6924BD2}"/>
                </a:ext>
              </a:extLst>
            </p:cNvPr>
            <p:cNvSpPr/>
            <p:nvPr/>
          </p:nvSpPr>
          <p:spPr>
            <a:xfrm>
              <a:off x="4203557" y="2246815"/>
              <a:ext cx="1583198" cy="7889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grpSp>
          <p:nvGrpSpPr>
            <p:cNvPr id="723" name="Group 722">
              <a:extLst>
                <a:ext uri="{FF2B5EF4-FFF2-40B4-BE49-F238E27FC236}">
                  <a16:creationId xmlns:a16="http://schemas.microsoft.com/office/drawing/2014/main" id="{98B40509-5760-8233-5771-4D96DC8DA6AC}"/>
                </a:ext>
              </a:extLst>
            </p:cNvPr>
            <p:cNvGrpSpPr/>
            <p:nvPr/>
          </p:nvGrpSpPr>
          <p:grpSpPr>
            <a:xfrm>
              <a:off x="3441349" y="2150927"/>
              <a:ext cx="792894" cy="911332"/>
              <a:chOff x="6909704" y="2390630"/>
              <a:chExt cx="792891" cy="911331"/>
            </a:xfrm>
          </p:grpSpPr>
          <p:pic>
            <p:nvPicPr>
              <p:cNvPr id="730" name="Graphic 729" descr="Bar chart with solid fill">
                <a:extLst>
                  <a:ext uri="{FF2B5EF4-FFF2-40B4-BE49-F238E27FC236}">
                    <a16:creationId xmlns:a16="http://schemas.microsoft.com/office/drawing/2014/main" id="{0F306A3B-251A-54E1-58CB-1483722C1F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909704" y="2698408"/>
                <a:ext cx="764378" cy="603553"/>
              </a:xfrm>
              <a:prstGeom prst="rect">
                <a:avLst/>
              </a:prstGeom>
            </p:spPr>
          </p:pic>
          <p:sp>
            <p:nvSpPr>
              <p:cNvPr id="731" name="TextBox 730">
                <a:extLst>
                  <a:ext uri="{FF2B5EF4-FFF2-40B4-BE49-F238E27FC236}">
                    <a16:creationId xmlns:a16="http://schemas.microsoft.com/office/drawing/2014/main" id="{6AF02B90-56D7-64FA-030F-03F8B1DC9D8B}"/>
                  </a:ext>
                </a:extLst>
              </p:cNvPr>
              <p:cNvSpPr txBox="1"/>
              <p:nvPr/>
            </p:nvSpPr>
            <p:spPr>
              <a:xfrm>
                <a:off x="6922681" y="2390630"/>
                <a:ext cx="77991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cs typeface="Times New Roman" panose="02020603050405020304" pitchFamily="18" charset="0"/>
                  </a:rPr>
                  <a:t>View 1</a:t>
                </a:r>
              </a:p>
            </p:txBody>
          </p:sp>
        </p:grpSp>
        <p:grpSp>
          <p:nvGrpSpPr>
            <p:cNvPr id="724" name="Group 723">
              <a:extLst>
                <a:ext uri="{FF2B5EF4-FFF2-40B4-BE49-F238E27FC236}">
                  <a16:creationId xmlns:a16="http://schemas.microsoft.com/office/drawing/2014/main" id="{6193829C-7D38-9619-F1EE-E2BB9FBA03FF}"/>
                </a:ext>
              </a:extLst>
            </p:cNvPr>
            <p:cNvGrpSpPr/>
            <p:nvPr/>
          </p:nvGrpSpPr>
          <p:grpSpPr>
            <a:xfrm>
              <a:off x="4210543" y="2157451"/>
              <a:ext cx="795400" cy="904808"/>
              <a:chOff x="6909704" y="2397154"/>
              <a:chExt cx="795397" cy="904807"/>
            </a:xfrm>
          </p:grpSpPr>
          <p:pic>
            <p:nvPicPr>
              <p:cNvPr id="728" name="Graphic 727" descr="Bar chart with solid fill">
                <a:extLst>
                  <a:ext uri="{FF2B5EF4-FFF2-40B4-BE49-F238E27FC236}">
                    <a16:creationId xmlns:a16="http://schemas.microsoft.com/office/drawing/2014/main" id="{1DC2858C-2E5C-25CD-BBCD-85437AB512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909704" y="2698408"/>
                <a:ext cx="764378" cy="603553"/>
              </a:xfrm>
              <a:prstGeom prst="rect">
                <a:avLst/>
              </a:prstGeom>
            </p:spPr>
          </p:pic>
          <p:sp>
            <p:nvSpPr>
              <p:cNvPr id="729" name="TextBox 728">
                <a:extLst>
                  <a:ext uri="{FF2B5EF4-FFF2-40B4-BE49-F238E27FC236}">
                    <a16:creationId xmlns:a16="http://schemas.microsoft.com/office/drawing/2014/main" id="{581569CE-CC28-88BF-0F24-FED1C2D097DE}"/>
                  </a:ext>
                </a:extLst>
              </p:cNvPr>
              <p:cNvSpPr txBox="1"/>
              <p:nvPr/>
            </p:nvSpPr>
            <p:spPr>
              <a:xfrm>
                <a:off x="6925187" y="2397154"/>
                <a:ext cx="77991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cs typeface="Times New Roman" panose="02020603050405020304" pitchFamily="18" charset="0"/>
                  </a:rPr>
                  <a:t>View 2</a:t>
                </a:r>
              </a:p>
            </p:txBody>
          </p:sp>
        </p:grpSp>
        <p:grpSp>
          <p:nvGrpSpPr>
            <p:cNvPr id="725" name="Group 724">
              <a:extLst>
                <a:ext uri="{FF2B5EF4-FFF2-40B4-BE49-F238E27FC236}">
                  <a16:creationId xmlns:a16="http://schemas.microsoft.com/office/drawing/2014/main" id="{89162325-67B1-C2D8-C027-4D067CB52870}"/>
                </a:ext>
              </a:extLst>
            </p:cNvPr>
            <p:cNvGrpSpPr/>
            <p:nvPr/>
          </p:nvGrpSpPr>
          <p:grpSpPr>
            <a:xfrm>
              <a:off x="5013824" y="2169455"/>
              <a:ext cx="786902" cy="886000"/>
              <a:chOff x="6909704" y="2415962"/>
              <a:chExt cx="786899" cy="885999"/>
            </a:xfrm>
          </p:grpSpPr>
          <p:pic>
            <p:nvPicPr>
              <p:cNvPr id="726" name="Graphic 725" descr="Bar chart with solid fill">
                <a:extLst>
                  <a:ext uri="{FF2B5EF4-FFF2-40B4-BE49-F238E27FC236}">
                    <a16:creationId xmlns:a16="http://schemas.microsoft.com/office/drawing/2014/main" id="{F6C43433-7C99-8307-61A9-064DDEC97C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909704" y="2698408"/>
                <a:ext cx="764378" cy="603553"/>
              </a:xfrm>
              <a:prstGeom prst="rect">
                <a:avLst/>
              </a:prstGeom>
            </p:spPr>
          </p:pic>
          <p:sp>
            <p:nvSpPr>
              <p:cNvPr id="727" name="TextBox 726">
                <a:extLst>
                  <a:ext uri="{FF2B5EF4-FFF2-40B4-BE49-F238E27FC236}">
                    <a16:creationId xmlns:a16="http://schemas.microsoft.com/office/drawing/2014/main" id="{1C156E2B-C543-412A-E7B9-E56929676D12}"/>
                  </a:ext>
                </a:extLst>
              </p:cNvPr>
              <p:cNvSpPr txBox="1"/>
              <p:nvPr/>
            </p:nvSpPr>
            <p:spPr>
              <a:xfrm>
                <a:off x="6916689" y="2415962"/>
                <a:ext cx="77991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cs typeface="Times New Roman" panose="02020603050405020304" pitchFamily="18" charset="0"/>
                  </a:rPr>
                  <a:t>View 3</a:t>
                </a:r>
              </a:p>
            </p:txBody>
          </p:sp>
        </p:grpSp>
      </p:grpSp>
      <p:pic>
        <p:nvPicPr>
          <p:cNvPr id="720" name="Picture 719" descr="Icon&#10;&#10;Description automatically generated">
            <a:extLst>
              <a:ext uri="{FF2B5EF4-FFF2-40B4-BE49-F238E27FC236}">
                <a16:creationId xmlns:a16="http://schemas.microsoft.com/office/drawing/2014/main" id="{560B73B8-B664-AC69-2E75-E4AF9263E6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527" y="4951003"/>
            <a:ext cx="452418" cy="353375"/>
          </a:xfrm>
          <a:prstGeom prst="rect">
            <a:avLst/>
          </a:prstGeom>
        </p:spPr>
      </p:pic>
      <p:grpSp>
        <p:nvGrpSpPr>
          <p:cNvPr id="754" name="Group 753">
            <a:extLst>
              <a:ext uri="{FF2B5EF4-FFF2-40B4-BE49-F238E27FC236}">
                <a16:creationId xmlns:a16="http://schemas.microsoft.com/office/drawing/2014/main" id="{66A39CA1-A139-1C4D-BD2C-C040D2706416}"/>
              </a:ext>
            </a:extLst>
          </p:cNvPr>
          <p:cNvGrpSpPr/>
          <p:nvPr/>
        </p:nvGrpSpPr>
        <p:grpSpPr>
          <a:xfrm>
            <a:off x="2984329" y="5414600"/>
            <a:ext cx="8267898" cy="713642"/>
            <a:chOff x="2565012" y="1676268"/>
            <a:chExt cx="8267898" cy="713642"/>
          </a:xfrm>
        </p:grpSpPr>
        <p:grpSp>
          <p:nvGrpSpPr>
            <p:cNvPr id="755" name="Group 754">
              <a:extLst>
                <a:ext uri="{FF2B5EF4-FFF2-40B4-BE49-F238E27FC236}">
                  <a16:creationId xmlns:a16="http://schemas.microsoft.com/office/drawing/2014/main" id="{9EBFD7BA-FBAF-89F4-F772-87B3AB4C0BAE}"/>
                </a:ext>
              </a:extLst>
            </p:cNvPr>
            <p:cNvGrpSpPr/>
            <p:nvPr/>
          </p:nvGrpSpPr>
          <p:grpSpPr>
            <a:xfrm>
              <a:off x="2565012" y="1708391"/>
              <a:ext cx="2287335" cy="681519"/>
              <a:chOff x="3350836" y="2179697"/>
              <a:chExt cx="2482139" cy="902655"/>
            </a:xfrm>
          </p:grpSpPr>
          <p:sp>
            <p:nvSpPr>
              <p:cNvPr id="791" name="Rectangle 790">
                <a:extLst>
                  <a:ext uri="{FF2B5EF4-FFF2-40B4-BE49-F238E27FC236}">
                    <a16:creationId xmlns:a16="http://schemas.microsoft.com/office/drawing/2014/main" id="{CD04D230-CE66-BEB1-12B8-629E566779F2}"/>
                  </a:ext>
                </a:extLst>
              </p:cNvPr>
              <p:cNvSpPr/>
              <p:nvPr/>
            </p:nvSpPr>
            <p:spPr>
              <a:xfrm>
                <a:off x="3350836" y="2205079"/>
                <a:ext cx="2461031" cy="87727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792" name="Rectangle 791">
                <a:extLst>
                  <a:ext uri="{FF2B5EF4-FFF2-40B4-BE49-F238E27FC236}">
                    <a16:creationId xmlns:a16="http://schemas.microsoft.com/office/drawing/2014/main" id="{EA89883B-FDD1-6BFE-5981-67073B4A0DE7}"/>
                  </a:ext>
                </a:extLst>
              </p:cNvPr>
              <p:cNvSpPr/>
              <p:nvPr/>
            </p:nvSpPr>
            <p:spPr>
              <a:xfrm>
                <a:off x="3441349" y="2250078"/>
                <a:ext cx="1583198" cy="7889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grpSp>
            <p:nvGrpSpPr>
              <p:cNvPr id="793" name="Group 792">
                <a:extLst>
                  <a:ext uri="{FF2B5EF4-FFF2-40B4-BE49-F238E27FC236}">
                    <a16:creationId xmlns:a16="http://schemas.microsoft.com/office/drawing/2014/main" id="{A3E6DEE9-359E-2E4A-724F-3E7ED35C21D9}"/>
                  </a:ext>
                </a:extLst>
              </p:cNvPr>
              <p:cNvGrpSpPr/>
              <p:nvPr/>
            </p:nvGrpSpPr>
            <p:grpSpPr>
              <a:xfrm>
                <a:off x="3441348" y="2179697"/>
                <a:ext cx="819842" cy="882562"/>
                <a:chOff x="6909704" y="2419400"/>
                <a:chExt cx="819839" cy="882561"/>
              </a:xfrm>
            </p:grpSpPr>
            <p:pic>
              <p:nvPicPr>
                <p:cNvPr id="800" name="Graphic 799" descr="Bar chart with solid fill">
                  <a:extLst>
                    <a:ext uri="{FF2B5EF4-FFF2-40B4-BE49-F238E27FC236}">
                      <a16:creationId xmlns:a16="http://schemas.microsoft.com/office/drawing/2014/main" id="{C0D35C97-5B8B-770A-2607-2E8F76F69CA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9704" y="2698408"/>
                  <a:ext cx="764378" cy="603553"/>
                </a:xfrm>
                <a:prstGeom prst="rect">
                  <a:avLst/>
                </a:prstGeom>
              </p:spPr>
            </p:pic>
            <p:sp>
              <p:nvSpPr>
                <p:cNvPr id="801" name="TextBox 800">
                  <a:extLst>
                    <a:ext uri="{FF2B5EF4-FFF2-40B4-BE49-F238E27FC236}">
                      <a16:creationId xmlns:a16="http://schemas.microsoft.com/office/drawing/2014/main" id="{4296CD93-FCB8-F8A2-5E42-53ABDA7BEE4D}"/>
                    </a:ext>
                  </a:extLst>
                </p:cNvPr>
                <p:cNvSpPr txBox="1"/>
                <p:nvPr/>
              </p:nvSpPr>
              <p:spPr>
                <a:xfrm>
                  <a:off x="6949629" y="2419400"/>
                  <a:ext cx="77991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cs typeface="Times New Roman" panose="02020603050405020304" pitchFamily="18" charset="0"/>
                    </a:rPr>
                    <a:t>View 1</a:t>
                  </a:r>
                </a:p>
              </p:txBody>
            </p:sp>
          </p:grpSp>
          <p:grpSp>
            <p:nvGrpSpPr>
              <p:cNvPr id="794" name="Group 793">
                <a:extLst>
                  <a:ext uri="{FF2B5EF4-FFF2-40B4-BE49-F238E27FC236}">
                    <a16:creationId xmlns:a16="http://schemas.microsoft.com/office/drawing/2014/main" id="{C1C3CAC0-E05E-BA12-78E7-F05E485A33C6}"/>
                  </a:ext>
                </a:extLst>
              </p:cNvPr>
              <p:cNvGrpSpPr/>
              <p:nvPr/>
            </p:nvGrpSpPr>
            <p:grpSpPr>
              <a:xfrm>
                <a:off x="4210541" y="2186431"/>
                <a:ext cx="835360" cy="875828"/>
                <a:chOff x="6909704" y="2426134"/>
                <a:chExt cx="835357" cy="875827"/>
              </a:xfrm>
            </p:grpSpPr>
            <p:pic>
              <p:nvPicPr>
                <p:cNvPr id="798" name="Graphic 797" descr="Bar chart with solid fill">
                  <a:extLst>
                    <a:ext uri="{FF2B5EF4-FFF2-40B4-BE49-F238E27FC236}">
                      <a16:creationId xmlns:a16="http://schemas.microsoft.com/office/drawing/2014/main" id="{E1F6F474-52A7-3A29-FE54-037EB3B4066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9704" y="2698408"/>
                  <a:ext cx="764378" cy="603553"/>
                </a:xfrm>
                <a:prstGeom prst="rect">
                  <a:avLst/>
                </a:prstGeom>
              </p:spPr>
            </p:pic>
            <p:sp>
              <p:nvSpPr>
                <p:cNvPr id="799" name="TextBox 798">
                  <a:extLst>
                    <a:ext uri="{FF2B5EF4-FFF2-40B4-BE49-F238E27FC236}">
                      <a16:creationId xmlns:a16="http://schemas.microsoft.com/office/drawing/2014/main" id="{5C7B415C-2942-6A43-D407-46D36907661E}"/>
                    </a:ext>
                  </a:extLst>
                </p:cNvPr>
                <p:cNvSpPr txBox="1"/>
                <p:nvPr/>
              </p:nvSpPr>
              <p:spPr>
                <a:xfrm>
                  <a:off x="6965147" y="2426134"/>
                  <a:ext cx="77991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cs typeface="Times New Roman" panose="02020603050405020304" pitchFamily="18" charset="0"/>
                    </a:rPr>
                    <a:t>View 2</a:t>
                  </a:r>
                </a:p>
              </p:txBody>
            </p:sp>
          </p:grpSp>
          <p:grpSp>
            <p:nvGrpSpPr>
              <p:cNvPr id="795" name="Group 794">
                <a:extLst>
                  <a:ext uri="{FF2B5EF4-FFF2-40B4-BE49-F238E27FC236}">
                    <a16:creationId xmlns:a16="http://schemas.microsoft.com/office/drawing/2014/main" id="{435ABD11-8622-FF26-541A-9A40E925FF6F}"/>
                  </a:ext>
                </a:extLst>
              </p:cNvPr>
              <p:cNvGrpSpPr/>
              <p:nvPr/>
            </p:nvGrpSpPr>
            <p:grpSpPr>
              <a:xfrm>
                <a:off x="5013823" y="2186429"/>
                <a:ext cx="819152" cy="869026"/>
                <a:chOff x="6909704" y="2432936"/>
                <a:chExt cx="819149" cy="869025"/>
              </a:xfrm>
            </p:grpSpPr>
            <p:pic>
              <p:nvPicPr>
                <p:cNvPr id="796" name="Graphic 795" descr="Bar chart with solid fill">
                  <a:extLst>
                    <a:ext uri="{FF2B5EF4-FFF2-40B4-BE49-F238E27FC236}">
                      <a16:creationId xmlns:a16="http://schemas.microsoft.com/office/drawing/2014/main" id="{D9B8ACC9-04F9-C86B-D4CE-FE167C5E919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9704" y="2698408"/>
                  <a:ext cx="764378" cy="603553"/>
                </a:xfrm>
                <a:prstGeom prst="rect">
                  <a:avLst/>
                </a:prstGeom>
              </p:spPr>
            </p:pic>
            <p:sp>
              <p:nvSpPr>
                <p:cNvPr id="797" name="TextBox 796">
                  <a:extLst>
                    <a:ext uri="{FF2B5EF4-FFF2-40B4-BE49-F238E27FC236}">
                      <a16:creationId xmlns:a16="http://schemas.microsoft.com/office/drawing/2014/main" id="{E499BED2-623C-1BD6-2E22-4AE2834F33B4}"/>
                    </a:ext>
                  </a:extLst>
                </p:cNvPr>
                <p:cNvSpPr txBox="1"/>
                <p:nvPr/>
              </p:nvSpPr>
              <p:spPr>
                <a:xfrm>
                  <a:off x="6948939" y="2432936"/>
                  <a:ext cx="77991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cs typeface="Times New Roman" panose="02020603050405020304" pitchFamily="18" charset="0"/>
                    </a:rPr>
                    <a:t>View 3</a:t>
                  </a:r>
                </a:p>
              </p:txBody>
            </p:sp>
          </p:grpSp>
        </p:grpSp>
        <p:sp>
          <p:nvSpPr>
            <p:cNvPr id="756" name="Arrow: Right 755">
              <a:extLst>
                <a:ext uri="{FF2B5EF4-FFF2-40B4-BE49-F238E27FC236}">
                  <a16:creationId xmlns:a16="http://schemas.microsoft.com/office/drawing/2014/main" id="{33847C43-DC3F-CF48-45FB-4E0C9020752A}"/>
                </a:ext>
              </a:extLst>
            </p:cNvPr>
            <p:cNvSpPr/>
            <p:nvPr/>
          </p:nvSpPr>
          <p:spPr>
            <a:xfrm>
              <a:off x="5120868" y="1949814"/>
              <a:ext cx="219879" cy="230129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757" name="Arrow: Right 756">
              <a:extLst>
                <a:ext uri="{FF2B5EF4-FFF2-40B4-BE49-F238E27FC236}">
                  <a16:creationId xmlns:a16="http://schemas.microsoft.com/office/drawing/2014/main" id="{FEFB12A3-8B56-E6D0-25D2-B9487988ADD6}"/>
                </a:ext>
              </a:extLst>
            </p:cNvPr>
            <p:cNvSpPr/>
            <p:nvPr/>
          </p:nvSpPr>
          <p:spPr>
            <a:xfrm>
              <a:off x="8073982" y="1961779"/>
              <a:ext cx="219879" cy="230129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grpSp>
          <p:nvGrpSpPr>
            <p:cNvPr id="758" name="Group 757">
              <a:extLst>
                <a:ext uri="{FF2B5EF4-FFF2-40B4-BE49-F238E27FC236}">
                  <a16:creationId xmlns:a16="http://schemas.microsoft.com/office/drawing/2014/main" id="{2ADD4C83-249E-A8F5-78B1-73FE029FFB15}"/>
                </a:ext>
              </a:extLst>
            </p:cNvPr>
            <p:cNvGrpSpPr/>
            <p:nvPr/>
          </p:nvGrpSpPr>
          <p:grpSpPr>
            <a:xfrm>
              <a:off x="5530648" y="1676268"/>
              <a:ext cx="2270190" cy="708594"/>
              <a:chOff x="3350836" y="2143837"/>
              <a:chExt cx="2463534" cy="938515"/>
            </a:xfrm>
          </p:grpSpPr>
          <p:sp>
            <p:nvSpPr>
              <p:cNvPr id="780" name="Rectangle 779">
                <a:extLst>
                  <a:ext uri="{FF2B5EF4-FFF2-40B4-BE49-F238E27FC236}">
                    <a16:creationId xmlns:a16="http://schemas.microsoft.com/office/drawing/2014/main" id="{8D3E9FE7-2D5D-8390-2FD6-D5F75DBCAD7B}"/>
                  </a:ext>
                </a:extLst>
              </p:cNvPr>
              <p:cNvSpPr/>
              <p:nvPr/>
            </p:nvSpPr>
            <p:spPr>
              <a:xfrm>
                <a:off x="3350836" y="2205079"/>
                <a:ext cx="2461031" cy="87727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781" name="Rectangle 780">
                <a:extLst>
                  <a:ext uri="{FF2B5EF4-FFF2-40B4-BE49-F238E27FC236}">
                    <a16:creationId xmlns:a16="http://schemas.microsoft.com/office/drawing/2014/main" id="{02613587-A0E8-B33B-1F71-0D0BC76267B3}"/>
                  </a:ext>
                </a:extLst>
              </p:cNvPr>
              <p:cNvSpPr/>
              <p:nvPr/>
            </p:nvSpPr>
            <p:spPr>
              <a:xfrm>
                <a:off x="3441349" y="2250078"/>
                <a:ext cx="1583198" cy="7889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grpSp>
            <p:nvGrpSpPr>
              <p:cNvPr id="782" name="Group 781">
                <a:extLst>
                  <a:ext uri="{FF2B5EF4-FFF2-40B4-BE49-F238E27FC236}">
                    <a16:creationId xmlns:a16="http://schemas.microsoft.com/office/drawing/2014/main" id="{BE4E189D-4FC6-5269-00BE-1A15FAA24EB9}"/>
                  </a:ext>
                </a:extLst>
              </p:cNvPr>
              <p:cNvGrpSpPr/>
              <p:nvPr/>
            </p:nvGrpSpPr>
            <p:grpSpPr>
              <a:xfrm>
                <a:off x="3441347" y="2190893"/>
                <a:ext cx="831964" cy="871366"/>
                <a:chOff x="6909704" y="2430596"/>
                <a:chExt cx="831961" cy="871365"/>
              </a:xfrm>
            </p:grpSpPr>
            <p:pic>
              <p:nvPicPr>
                <p:cNvPr id="789" name="Graphic 788" descr="Bar chart with solid fill">
                  <a:extLst>
                    <a:ext uri="{FF2B5EF4-FFF2-40B4-BE49-F238E27FC236}">
                      <a16:creationId xmlns:a16="http://schemas.microsoft.com/office/drawing/2014/main" id="{325FC0B5-4F85-4A8B-7629-823ADD3FF8A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9704" y="2698408"/>
                  <a:ext cx="764378" cy="603553"/>
                </a:xfrm>
                <a:prstGeom prst="rect">
                  <a:avLst/>
                </a:prstGeom>
              </p:spPr>
            </p:pic>
            <p:sp>
              <p:nvSpPr>
                <p:cNvPr id="790" name="TextBox 789">
                  <a:extLst>
                    <a:ext uri="{FF2B5EF4-FFF2-40B4-BE49-F238E27FC236}">
                      <a16:creationId xmlns:a16="http://schemas.microsoft.com/office/drawing/2014/main" id="{187CC8D9-B681-6133-A0D3-ECCB0E1EE18F}"/>
                    </a:ext>
                  </a:extLst>
                </p:cNvPr>
                <p:cNvSpPr txBox="1"/>
                <p:nvPr/>
              </p:nvSpPr>
              <p:spPr>
                <a:xfrm>
                  <a:off x="6961751" y="2430596"/>
                  <a:ext cx="77991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cs typeface="Times New Roman" panose="02020603050405020304" pitchFamily="18" charset="0"/>
                    </a:rPr>
                    <a:t>View 1</a:t>
                  </a:r>
                </a:p>
              </p:txBody>
            </p:sp>
          </p:grpSp>
          <p:grpSp>
            <p:nvGrpSpPr>
              <p:cNvPr id="783" name="Group 782">
                <a:extLst>
                  <a:ext uri="{FF2B5EF4-FFF2-40B4-BE49-F238E27FC236}">
                    <a16:creationId xmlns:a16="http://schemas.microsoft.com/office/drawing/2014/main" id="{9A74FC5A-29D9-A2FA-CB6A-62689C3A57FA}"/>
                  </a:ext>
                </a:extLst>
              </p:cNvPr>
              <p:cNvGrpSpPr/>
              <p:nvPr/>
            </p:nvGrpSpPr>
            <p:grpSpPr>
              <a:xfrm>
                <a:off x="4210543" y="2186145"/>
                <a:ext cx="791193" cy="876114"/>
                <a:chOff x="6909704" y="2425848"/>
                <a:chExt cx="791190" cy="876113"/>
              </a:xfrm>
            </p:grpSpPr>
            <p:pic>
              <p:nvPicPr>
                <p:cNvPr id="787" name="Graphic 786" descr="Bar chart with solid fill">
                  <a:extLst>
                    <a:ext uri="{FF2B5EF4-FFF2-40B4-BE49-F238E27FC236}">
                      <a16:creationId xmlns:a16="http://schemas.microsoft.com/office/drawing/2014/main" id="{1FD04830-90E6-D4A0-5D81-7FFD9F793AD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9704" y="2698408"/>
                  <a:ext cx="764378" cy="603553"/>
                </a:xfrm>
                <a:prstGeom prst="rect">
                  <a:avLst/>
                </a:prstGeom>
              </p:spPr>
            </p:pic>
            <p:sp>
              <p:nvSpPr>
                <p:cNvPr id="788" name="TextBox 787">
                  <a:extLst>
                    <a:ext uri="{FF2B5EF4-FFF2-40B4-BE49-F238E27FC236}">
                      <a16:creationId xmlns:a16="http://schemas.microsoft.com/office/drawing/2014/main" id="{163B2227-B07D-6A36-7CDA-A1D4E387080A}"/>
                    </a:ext>
                  </a:extLst>
                </p:cNvPr>
                <p:cNvSpPr txBox="1"/>
                <p:nvPr/>
              </p:nvSpPr>
              <p:spPr>
                <a:xfrm>
                  <a:off x="6920980" y="2425848"/>
                  <a:ext cx="77991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cs typeface="Times New Roman" panose="02020603050405020304" pitchFamily="18" charset="0"/>
                    </a:rPr>
                    <a:t>View 2</a:t>
                  </a:r>
                </a:p>
              </p:txBody>
            </p:sp>
          </p:grpSp>
          <p:grpSp>
            <p:nvGrpSpPr>
              <p:cNvPr id="784" name="Group 783">
                <a:extLst>
                  <a:ext uri="{FF2B5EF4-FFF2-40B4-BE49-F238E27FC236}">
                    <a16:creationId xmlns:a16="http://schemas.microsoft.com/office/drawing/2014/main" id="{4F488E34-1F27-7E60-A15E-AE75A9A4F333}"/>
                  </a:ext>
                </a:extLst>
              </p:cNvPr>
              <p:cNvGrpSpPr/>
              <p:nvPr/>
            </p:nvGrpSpPr>
            <p:grpSpPr>
              <a:xfrm>
                <a:off x="5013823" y="2143837"/>
                <a:ext cx="800547" cy="911618"/>
                <a:chOff x="6909704" y="2390344"/>
                <a:chExt cx="800544" cy="911617"/>
              </a:xfrm>
            </p:grpSpPr>
            <p:pic>
              <p:nvPicPr>
                <p:cNvPr id="785" name="Graphic 784" descr="Bar chart with solid fill">
                  <a:extLst>
                    <a:ext uri="{FF2B5EF4-FFF2-40B4-BE49-F238E27FC236}">
                      <a16:creationId xmlns:a16="http://schemas.microsoft.com/office/drawing/2014/main" id="{6C23F519-6A01-BC24-7515-5F09A96225C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9704" y="2698408"/>
                  <a:ext cx="764378" cy="603553"/>
                </a:xfrm>
                <a:prstGeom prst="rect">
                  <a:avLst/>
                </a:prstGeom>
              </p:spPr>
            </p:pic>
            <p:sp>
              <p:nvSpPr>
                <p:cNvPr id="786" name="TextBox 785">
                  <a:extLst>
                    <a:ext uri="{FF2B5EF4-FFF2-40B4-BE49-F238E27FC236}">
                      <a16:creationId xmlns:a16="http://schemas.microsoft.com/office/drawing/2014/main" id="{426D4FBB-D58F-F542-A037-ACD2438A9228}"/>
                    </a:ext>
                  </a:extLst>
                </p:cNvPr>
                <p:cNvSpPr txBox="1"/>
                <p:nvPr/>
              </p:nvSpPr>
              <p:spPr>
                <a:xfrm>
                  <a:off x="6930334" y="2390344"/>
                  <a:ext cx="77991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cs typeface="Times New Roman" panose="02020603050405020304" pitchFamily="18" charset="0"/>
                    </a:rPr>
                    <a:t>View 3</a:t>
                  </a:r>
                </a:p>
              </p:txBody>
            </p:sp>
          </p:grpSp>
        </p:grpSp>
        <p:grpSp>
          <p:nvGrpSpPr>
            <p:cNvPr id="759" name="Group 758">
              <a:extLst>
                <a:ext uri="{FF2B5EF4-FFF2-40B4-BE49-F238E27FC236}">
                  <a16:creationId xmlns:a16="http://schemas.microsoft.com/office/drawing/2014/main" id="{37FF9B74-0369-B78B-0364-9B96472C25EF}"/>
                </a:ext>
              </a:extLst>
            </p:cNvPr>
            <p:cNvGrpSpPr/>
            <p:nvPr/>
          </p:nvGrpSpPr>
          <p:grpSpPr>
            <a:xfrm>
              <a:off x="8565026" y="1686175"/>
              <a:ext cx="2267884" cy="703241"/>
              <a:chOff x="3350836" y="2150927"/>
              <a:chExt cx="2461031" cy="931425"/>
            </a:xfrm>
          </p:grpSpPr>
          <p:sp>
            <p:nvSpPr>
              <p:cNvPr id="769" name="Rectangle 768">
                <a:extLst>
                  <a:ext uri="{FF2B5EF4-FFF2-40B4-BE49-F238E27FC236}">
                    <a16:creationId xmlns:a16="http://schemas.microsoft.com/office/drawing/2014/main" id="{2236908C-8913-778C-1F35-415E3F61D186}"/>
                  </a:ext>
                </a:extLst>
              </p:cNvPr>
              <p:cNvSpPr/>
              <p:nvPr/>
            </p:nvSpPr>
            <p:spPr>
              <a:xfrm>
                <a:off x="3350836" y="2205079"/>
                <a:ext cx="2461031" cy="87727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770" name="Rectangle 769">
                <a:extLst>
                  <a:ext uri="{FF2B5EF4-FFF2-40B4-BE49-F238E27FC236}">
                    <a16:creationId xmlns:a16="http://schemas.microsoft.com/office/drawing/2014/main" id="{5F18D1D4-A266-10C5-5A3A-0242296F73CF}"/>
                  </a:ext>
                </a:extLst>
              </p:cNvPr>
              <p:cNvSpPr/>
              <p:nvPr/>
            </p:nvSpPr>
            <p:spPr>
              <a:xfrm>
                <a:off x="4203557" y="2246815"/>
                <a:ext cx="1583198" cy="7889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grpSp>
            <p:nvGrpSpPr>
              <p:cNvPr id="771" name="Group 770">
                <a:extLst>
                  <a:ext uri="{FF2B5EF4-FFF2-40B4-BE49-F238E27FC236}">
                    <a16:creationId xmlns:a16="http://schemas.microsoft.com/office/drawing/2014/main" id="{5549A96C-59BF-B764-1356-05E51D0B8235}"/>
                  </a:ext>
                </a:extLst>
              </p:cNvPr>
              <p:cNvGrpSpPr/>
              <p:nvPr/>
            </p:nvGrpSpPr>
            <p:grpSpPr>
              <a:xfrm>
                <a:off x="3441349" y="2150927"/>
                <a:ext cx="792894" cy="911332"/>
                <a:chOff x="6909704" y="2390630"/>
                <a:chExt cx="792891" cy="911331"/>
              </a:xfrm>
            </p:grpSpPr>
            <p:pic>
              <p:nvPicPr>
                <p:cNvPr id="778" name="Graphic 777" descr="Bar chart with solid fill">
                  <a:extLst>
                    <a:ext uri="{FF2B5EF4-FFF2-40B4-BE49-F238E27FC236}">
                      <a16:creationId xmlns:a16="http://schemas.microsoft.com/office/drawing/2014/main" id="{E7767780-B02B-8397-B6CC-2A9D61F71EB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9704" y="2698408"/>
                  <a:ext cx="764378" cy="603553"/>
                </a:xfrm>
                <a:prstGeom prst="rect">
                  <a:avLst/>
                </a:prstGeom>
              </p:spPr>
            </p:pic>
            <p:sp>
              <p:nvSpPr>
                <p:cNvPr id="779" name="TextBox 778">
                  <a:extLst>
                    <a:ext uri="{FF2B5EF4-FFF2-40B4-BE49-F238E27FC236}">
                      <a16:creationId xmlns:a16="http://schemas.microsoft.com/office/drawing/2014/main" id="{D5BE0281-3CFD-4104-9B0A-8B8CC88CBB6D}"/>
                    </a:ext>
                  </a:extLst>
                </p:cNvPr>
                <p:cNvSpPr txBox="1"/>
                <p:nvPr/>
              </p:nvSpPr>
              <p:spPr>
                <a:xfrm>
                  <a:off x="6922681" y="2390630"/>
                  <a:ext cx="77991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cs typeface="Times New Roman" panose="02020603050405020304" pitchFamily="18" charset="0"/>
                    </a:rPr>
                    <a:t>View 1</a:t>
                  </a:r>
                </a:p>
              </p:txBody>
            </p:sp>
          </p:grpSp>
          <p:grpSp>
            <p:nvGrpSpPr>
              <p:cNvPr id="772" name="Group 771">
                <a:extLst>
                  <a:ext uri="{FF2B5EF4-FFF2-40B4-BE49-F238E27FC236}">
                    <a16:creationId xmlns:a16="http://schemas.microsoft.com/office/drawing/2014/main" id="{B395612A-2937-2BBD-6CEF-DFC0AED1D435}"/>
                  </a:ext>
                </a:extLst>
              </p:cNvPr>
              <p:cNvGrpSpPr/>
              <p:nvPr/>
            </p:nvGrpSpPr>
            <p:grpSpPr>
              <a:xfrm>
                <a:off x="4210543" y="2157451"/>
                <a:ext cx="795400" cy="904808"/>
                <a:chOff x="6909704" y="2397154"/>
                <a:chExt cx="795397" cy="904807"/>
              </a:xfrm>
            </p:grpSpPr>
            <p:pic>
              <p:nvPicPr>
                <p:cNvPr id="776" name="Graphic 775" descr="Bar chart with solid fill">
                  <a:extLst>
                    <a:ext uri="{FF2B5EF4-FFF2-40B4-BE49-F238E27FC236}">
                      <a16:creationId xmlns:a16="http://schemas.microsoft.com/office/drawing/2014/main" id="{FFB318AE-85D9-89C3-96DC-4F838D68E0A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9704" y="2698408"/>
                  <a:ext cx="764378" cy="603553"/>
                </a:xfrm>
                <a:prstGeom prst="rect">
                  <a:avLst/>
                </a:prstGeom>
              </p:spPr>
            </p:pic>
            <p:sp>
              <p:nvSpPr>
                <p:cNvPr id="777" name="TextBox 776">
                  <a:extLst>
                    <a:ext uri="{FF2B5EF4-FFF2-40B4-BE49-F238E27FC236}">
                      <a16:creationId xmlns:a16="http://schemas.microsoft.com/office/drawing/2014/main" id="{696A7E1D-C512-AC2B-F524-AC70DA4BE3AD}"/>
                    </a:ext>
                  </a:extLst>
                </p:cNvPr>
                <p:cNvSpPr txBox="1"/>
                <p:nvPr/>
              </p:nvSpPr>
              <p:spPr>
                <a:xfrm>
                  <a:off x="6925187" y="2397154"/>
                  <a:ext cx="77991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cs typeface="Times New Roman" panose="02020603050405020304" pitchFamily="18" charset="0"/>
                    </a:rPr>
                    <a:t>View 2</a:t>
                  </a:r>
                </a:p>
              </p:txBody>
            </p:sp>
          </p:grpSp>
          <p:grpSp>
            <p:nvGrpSpPr>
              <p:cNvPr id="773" name="Group 772">
                <a:extLst>
                  <a:ext uri="{FF2B5EF4-FFF2-40B4-BE49-F238E27FC236}">
                    <a16:creationId xmlns:a16="http://schemas.microsoft.com/office/drawing/2014/main" id="{07FFE6EE-8F66-0982-C773-2AD392934D5E}"/>
                  </a:ext>
                </a:extLst>
              </p:cNvPr>
              <p:cNvGrpSpPr/>
              <p:nvPr/>
            </p:nvGrpSpPr>
            <p:grpSpPr>
              <a:xfrm>
                <a:off x="5013824" y="2169455"/>
                <a:ext cx="786902" cy="886000"/>
                <a:chOff x="6909704" y="2415962"/>
                <a:chExt cx="786899" cy="885999"/>
              </a:xfrm>
            </p:grpSpPr>
            <p:pic>
              <p:nvPicPr>
                <p:cNvPr id="774" name="Graphic 773" descr="Bar chart with solid fill">
                  <a:extLst>
                    <a:ext uri="{FF2B5EF4-FFF2-40B4-BE49-F238E27FC236}">
                      <a16:creationId xmlns:a16="http://schemas.microsoft.com/office/drawing/2014/main" id="{B6A2B58C-AFB4-5BC4-FF58-21FAD22B8F1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9704" y="2698408"/>
                  <a:ext cx="764378" cy="603553"/>
                </a:xfrm>
                <a:prstGeom prst="rect">
                  <a:avLst/>
                </a:prstGeom>
              </p:spPr>
            </p:pic>
            <p:sp>
              <p:nvSpPr>
                <p:cNvPr id="775" name="TextBox 774">
                  <a:extLst>
                    <a:ext uri="{FF2B5EF4-FFF2-40B4-BE49-F238E27FC236}">
                      <a16:creationId xmlns:a16="http://schemas.microsoft.com/office/drawing/2014/main" id="{C635151C-7802-F2D7-E471-8D480D182BF8}"/>
                    </a:ext>
                  </a:extLst>
                </p:cNvPr>
                <p:cNvSpPr txBox="1"/>
                <p:nvPr/>
              </p:nvSpPr>
              <p:spPr>
                <a:xfrm>
                  <a:off x="6916689" y="2415962"/>
                  <a:ext cx="77991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cs typeface="Times New Roman" panose="02020603050405020304" pitchFamily="18" charset="0"/>
                    </a:rPr>
                    <a:t>View 3</a:t>
                  </a:r>
                </a:p>
              </p:txBody>
            </p:sp>
          </p:grpSp>
        </p:grpSp>
      </p:grpSp>
      <p:sp>
        <p:nvSpPr>
          <p:cNvPr id="802" name="TextBox 801">
            <a:extLst>
              <a:ext uri="{FF2B5EF4-FFF2-40B4-BE49-F238E27FC236}">
                <a16:creationId xmlns:a16="http://schemas.microsoft.com/office/drawing/2014/main" id="{FBC9E208-3390-1759-EF79-82E830A18FAA}"/>
              </a:ext>
            </a:extLst>
          </p:cNvPr>
          <p:cNvSpPr txBox="1"/>
          <p:nvPr/>
        </p:nvSpPr>
        <p:spPr>
          <a:xfrm>
            <a:off x="1530995" y="3067586"/>
            <a:ext cx="9966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Option </a:t>
            </a:r>
            <a:r>
              <a:rPr lang="en-US" dirty="0">
                <a:solidFill>
                  <a:srgbClr val="000000"/>
                </a:solidFill>
              </a:rPr>
              <a:t>3</a:t>
            </a:r>
            <a:endParaRPr lang="en-US" dirty="0"/>
          </a:p>
        </p:txBody>
      </p:sp>
      <p:sp>
        <p:nvSpPr>
          <p:cNvPr id="803" name="Rectangle 802">
            <a:extLst>
              <a:ext uri="{FF2B5EF4-FFF2-40B4-BE49-F238E27FC236}">
                <a16:creationId xmlns:a16="http://schemas.microsoft.com/office/drawing/2014/main" id="{144E664F-6C35-B351-83EC-5F7EEE178402}"/>
              </a:ext>
            </a:extLst>
          </p:cNvPr>
          <p:cNvSpPr/>
          <p:nvPr/>
        </p:nvSpPr>
        <p:spPr>
          <a:xfrm>
            <a:off x="1040620" y="3977816"/>
            <a:ext cx="1861802" cy="6246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Monotonicity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Visibility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Coherence-Committed</a:t>
            </a:r>
          </a:p>
        </p:txBody>
      </p:sp>
      <p:sp>
        <p:nvSpPr>
          <p:cNvPr id="804" name="Rectangle 803">
            <a:extLst>
              <a:ext uri="{FF2B5EF4-FFF2-40B4-BE49-F238E27FC236}">
                <a16:creationId xmlns:a16="http://schemas.microsoft.com/office/drawing/2014/main" id="{8F317DFB-4334-C63C-D26A-A5A0353E0C33}"/>
              </a:ext>
            </a:extLst>
          </p:cNvPr>
          <p:cNvSpPr/>
          <p:nvPr/>
        </p:nvSpPr>
        <p:spPr>
          <a:xfrm>
            <a:off x="1045754" y="4832426"/>
            <a:ext cx="1861802" cy="4930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Monotonicity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Coherence-Minimal</a:t>
            </a:r>
          </a:p>
        </p:txBody>
      </p:sp>
      <p:sp>
        <p:nvSpPr>
          <p:cNvPr id="805" name="Rectangle 804">
            <a:extLst>
              <a:ext uri="{FF2B5EF4-FFF2-40B4-BE49-F238E27FC236}">
                <a16:creationId xmlns:a16="http://schemas.microsoft.com/office/drawing/2014/main" id="{FB25BF7F-E219-28C3-E395-06247C1B6CFF}"/>
              </a:ext>
            </a:extLst>
          </p:cNvPr>
          <p:cNvSpPr/>
          <p:nvPr/>
        </p:nvSpPr>
        <p:spPr>
          <a:xfrm>
            <a:off x="1045754" y="5566005"/>
            <a:ext cx="1861801" cy="4668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Visibility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Coherence-Minimal</a:t>
            </a:r>
          </a:p>
        </p:txBody>
      </p:sp>
      <p:sp>
        <p:nvSpPr>
          <p:cNvPr id="807" name="TextBox 806">
            <a:extLst>
              <a:ext uri="{FF2B5EF4-FFF2-40B4-BE49-F238E27FC236}">
                <a16:creationId xmlns:a16="http://schemas.microsoft.com/office/drawing/2014/main" id="{A50AE2B0-8F6C-1A18-C91E-BA5A767032FB}"/>
              </a:ext>
            </a:extLst>
          </p:cNvPr>
          <p:cNvSpPr txBox="1"/>
          <p:nvPr/>
        </p:nvSpPr>
        <p:spPr>
          <a:xfrm>
            <a:off x="9538014" y="6185097"/>
            <a:ext cx="18859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C00000"/>
                </a:solidFill>
              </a:rPr>
              <a:t>Sacrifice Monotonicity</a:t>
            </a:r>
          </a:p>
        </p:txBody>
      </p:sp>
      <p:sp>
        <p:nvSpPr>
          <p:cNvPr id="808" name="Freeform: Shape 807">
            <a:extLst>
              <a:ext uri="{FF2B5EF4-FFF2-40B4-BE49-F238E27FC236}">
                <a16:creationId xmlns:a16="http://schemas.microsoft.com/office/drawing/2014/main" id="{A98F230C-C01E-7112-ED95-0AEC0BACE112}"/>
              </a:ext>
            </a:extLst>
          </p:cNvPr>
          <p:cNvSpPr/>
          <p:nvPr/>
        </p:nvSpPr>
        <p:spPr>
          <a:xfrm flipV="1">
            <a:off x="7262948" y="6161201"/>
            <a:ext cx="2828611" cy="173121"/>
          </a:xfrm>
          <a:custGeom>
            <a:avLst/>
            <a:gdLst>
              <a:gd name="connsiteX0" fmla="*/ 0 w 2828611"/>
              <a:gd name="connsiteY0" fmla="*/ 337003 h 347052"/>
              <a:gd name="connsiteX1" fmla="*/ 949569 w 2828611"/>
              <a:gd name="connsiteY1" fmla="*/ 55649 h 347052"/>
              <a:gd name="connsiteX2" fmla="*/ 1894114 w 2828611"/>
              <a:gd name="connsiteY2" fmla="*/ 25504 h 347052"/>
              <a:gd name="connsiteX3" fmla="*/ 2828611 w 2828611"/>
              <a:gd name="connsiteY3" fmla="*/ 347052 h 347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8611" h="347052">
                <a:moveTo>
                  <a:pt x="0" y="337003"/>
                </a:moveTo>
                <a:cubicBezTo>
                  <a:pt x="316941" y="222284"/>
                  <a:pt x="633883" y="107565"/>
                  <a:pt x="949569" y="55649"/>
                </a:cubicBezTo>
                <a:cubicBezTo>
                  <a:pt x="1265255" y="3732"/>
                  <a:pt x="1580940" y="-23063"/>
                  <a:pt x="1894114" y="25504"/>
                </a:cubicBezTo>
                <a:cubicBezTo>
                  <a:pt x="2207288" y="74071"/>
                  <a:pt x="2517949" y="210561"/>
                  <a:pt x="2828611" y="347052"/>
                </a:cubicBezTo>
              </a:path>
            </a:pathLst>
          </a:custGeom>
          <a:noFill/>
          <a:ln>
            <a:solidFill>
              <a:schemeClr val="accent4"/>
            </a:solidFill>
            <a:headEnd type="triangle"/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1" name="Group 810">
            <a:extLst>
              <a:ext uri="{FF2B5EF4-FFF2-40B4-BE49-F238E27FC236}">
                <a16:creationId xmlns:a16="http://schemas.microsoft.com/office/drawing/2014/main" id="{994C4D8C-E1E1-E853-BA27-3C249F5F5569}"/>
              </a:ext>
            </a:extLst>
          </p:cNvPr>
          <p:cNvGrpSpPr/>
          <p:nvPr/>
        </p:nvGrpSpPr>
        <p:grpSpPr>
          <a:xfrm>
            <a:off x="2255271" y="3822528"/>
            <a:ext cx="1432436" cy="489655"/>
            <a:chOff x="2675200" y="5646627"/>
            <a:chExt cx="1432436" cy="489655"/>
          </a:xfrm>
        </p:grpSpPr>
        <p:sp>
          <p:nvSpPr>
            <p:cNvPr id="812" name="TextBox 811">
              <a:extLst>
                <a:ext uri="{FF2B5EF4-FFF2-40B4-BE49-F238E27FC236}">
                  <a16:creationId xmlns:a16="http://schemas.microsoft.com/office/drawing/2014/main" id="{2C6D0984-3426-CAF3-A265-099946249066}"/>
                </a:ext>
              </a:extLst>
            </p:cNvPr>
            <p:cNvSpPr txBox="1"/>
            <p:nvPr/>
          </p:nvSpPr>
          <p:spPr>
            <a:xfrm>
              <a:off x="2675200" y="5828505"/>
              <a:ext cx="143243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0" i="0" u="none" strike="noStrike" dirty="0">
                  <a:solidFill>
                    <a:srgbClr val="000000"/>
                  </a:solidFill>
                  <a:effectLst/>
                </a:rPr>
                <a:t>New Result</a:t>
              </a:r>
              <a:endParaRPr lang="en-US" sz="1400" dirty="0"/>
            </a:p>
          </p:txBody>
        </p:sp>
        <p:cxnSp>
          <p:nvCxnSpPr>
            <p:cNvPr id="813" name="Straight Connector 812">
              <a:extLst>
                <a:ext uri="{FF2B5EF4-FFF2-40B4-BE49-F238E27FC236}">
                  <a16:creationId xmlns:a16="http://schemas.microsoft.com/office/drawing/2014/main" id="{E74300C8-9D53-33EE-9E57-E1E444B98BE7}"/>
                </a:ext>
              </a:extLst>
            </p:cNvPr>
            <p:cNvCxnSpPr>
              <a:cxnSpLocks/>
              <a:stCxn id="812" idx="0"/>
            </p:cNvCxnSpPr>
            <p:nvPr/>
          </p:nvCxnSpPr>
          <p:spPr>
            <a:xfrm flipV="1">
              <a:off x="3391418" y="5646627"/>
              <a:ext cx="174351" cy="181878"/>
            </a:xfrm>
            <a:prstGeom prst="line">
              <a:avLst/>
            </a:prstGeom>
            <a:ln w="12700">
              <a:tailEnd type="triangle" w="lg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14" name="Group 813">
            <a:extLst>
              <a:ext uri="{FF2B5EF4-FFF2-40B4-BE49-F238E27FC236}">
                <a16:creationId xmlns:a16="http://schemas.microsoft.com/office/drawing/2014/main" id="{F18A9B5D-2E88-78F0-C96E-F4E7EE2D07C1}"/>
              </a:ext>
            </a:extLst>
          </p:cNvPr>
          <p:cNvGrpSpPr/>
          <p:nvPr/>
        </p:nvGrpSpPr>
        <p:grpSpPr>
          <a:xfrm>
            <a:off x="3824701" y="3822528"/>
            <a:ext cx="1432436" cy="489655"/>
            <a:chOff x="4422321" y="5650998"/>
            <a:chExt cx="1432436" cy="489655"/>
          </a:xfrm>
        </p:grpSpPr>
        <p:sp>
          <p:nvSpPr>
            <p:cNvPr id="815" name="TextBox 814">
              <a:extLst>
                <a:ext uri="{FF2B5EF4-FFF2-40B4-BE49-F238E27FC236}">
                  <a16:creationId xmlns:a16="http://schemas.microsoft.com/office/drawing/2014/main" id="{D472DD5E-3357-0130-F3AB-8C82FE58CD4A}"/>
                </a:ext>
              </a:extLst>
            </p:cNvPr>
            <p:cNvSpPr txBox="1"/>
            <p:nvPr/>
          </p:nvSpPr>
          <p:spPr>
            <a:xfrm>
              <a:off x="4422321" y="5832876"/>
              <a:ext cx="143243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0" i="0" u="none" strike="noStrike" dirty="0">
                  <a:solidFill>
                    <a:srgbClr val="000000"/>
                  </a:solidFill>
                  <a:effectLst/>
                </a:rPr>
                <a:t>Old Result</a:t>
              </a:r>
              <a:endParaRPr lang="en-US" sz="1400" dirty="0"/>
            </a:p>
          </p:txBody>
        </p:sp>
        <p:cxnSp>
          <p:nvCxnSpPr>
            <p:cNvPr id="816" name="Straight Connector 815">
              <a:extLst>
                <a:ext uri="{FF2B5EF4-FFF2-40B4-BE49-F238E27FC236}">
                  <a16:creationId xmlns:a16="http://schemas.microsoft.com/office/drawing/2014/main" id="{DAA8282D-F57E-E1D6-69B0-7B1C5BF594D6}"/>
                </a:ext>
              </a:extLst>
            </p:cNvPr>
            <p:cNvCxnSpPr>
              <a:cxnSpLocks/>
              <a:stCxn id="815" idx="0"/>
            </p:cNvCxnSpPr>
            <p:nvPr/>
          </p:nvCxnSpPr>
          <p:spPr>
            <a:xfrm flipH="1" flipV="1">
              <a:off x="5009147" y="5650998"/>
              <a:ext cx="129392" cy="181878"/>
            </a:xfrm>
            <a:prstGeom prst="line">
              <a:avLst/>
            </a:prstGeom>
            <a:ln w="12700">
              <a:tailEnd type="triangle" w="lg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035553D-0081-C6CD-7AB7-60A7961F311E}"/>
              </a:ext>
            </a:extLst>
          </p:cNvPr>
          <p:cNvSpPr txBox="1"/>
          <p:nvPr/>
        </p:nvSpPr>
        <p:spPr>
          <a:xfrm rot="16200000">
            <a:off x="-185400" y="2491618"/>
            <a:ext cx="1821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Existing Options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7214FB-C0B8-5F92-6359-245964248F2D}"/>
              </a:ext>
            </a:extLst>
          </p:cNvPr>
          <p:cNvSpPr txBox="1"/>
          <p:nvPr/>
        </p:nvSpPr>
        <p:spPr>
          <a:xfrm rot="16200000">
            <a:off x="-190370" y="4704684"/>
            <a:ext cx="1821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New Options</a:t>
            </a:r>
          </a:p>
        </p:txBody>
      </p:sp>
    </p:spTree>
    <p:extLst>
      <p:ext uri="{BB962C8B-B14F-4D97-AF65-F5344CB8AC3E}">
        <p14:creationId xmlns:p14="http://schemas.microsoft.com/office/powerpoint/2010/main" val="228254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" grpId="0" animBg="1"/>
      <p:bldP spid="462" grpId="0" animBg="1"/>
      <p:bldP spid="513" grpId="0"/>
      <p:bldP spid="565" grpId="0" animBg="1"/>
      <p:bldP spid="709" grpId="0" animBg="1"/>
      <p:bldP spid="803" grpId="0" animBg="1"/>
      <p:bldP spid="804" grpId="0" animBg="1"/>
      <p:bldP spid="805" grpId="0" animBg="1"/>
      <p:bldP spid="807" grpId="0"/>
      <p:bldP spid="808" grpId="0" animBg="1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5488819-0EF9-A312-F9AA-939DD4D7D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6"/>
            <a:ext cx="12192000" cy="935962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Transactional Panorama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D7DF44-033F-F72C-A560-7B0699452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AED55-8BFD-4FF1-B543-01F4D238A799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AB31081-4A4D-4250-79B1-1A708F96AB7A}"/>
              </a:ext>
            </a:extLst>
          </p:cNvPr>
          <p:cNvSpPr/>
          <p:nvPr/>
        </p:nvSpPr>
        <p:spPr>
          <a:xfrm>
            <a:off x="1550875" y="2851834"/>
            <a:ext cx="2329217" cy="578697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Property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400C242-78AD-7EF3-4034-1FD71E20EED1}"/>
              </a:ext>
            </a:extLst>
          </p:cNvPr>
          <p:cNvSpPr/>
          <p:nvPr/>
        </p:nvSpPr>
        <p:spPr>
          <a:xfrm>
            <a:off x="1550875" y="4071546"/>
            <a:ext cx="2329218" cy="578697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4"/>
                </a:solidFill>
              </a:rPr>
              <a:t>Performance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1D6F21D7-DED6-BE4D-CA23-AA949754B6EF}"/>
              </a:ext>
            </a:extLst>
          </p:cNvPr>
          <p:cNvSpPr/>
          <p:nvPr/>
        </p:nvSpPr>
        <p:spPr>
          <a:xfrm>
            <a:off x="6178700" y="3099121"/>
            <a:ext cx="574383" cy="304800"/>
          </a:xfrm>
          <a:prstGeom prst="rightArrow">
            <a:avLst>
              <a:gd name="adj1" fmla="val 50000"/>
              <a:gd name="adj2" fmla="val 45007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B95F39-1131-5783-C417-84F0AEE910CA}"/>
              </a:ext>
            </a:extLst>
          </p:cNvPr>
          <p:cNvSpPr txBox="1"/>
          <p:nvPr/>
        </p:nvSpPr>
        <p:spPr>
          <a:xfrm>
            <a:off x="6803883" y="2837047"/>
            <a:ext cx="2189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Possible Property Combinations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345DE3-48F5-8B48-679F-10353453CB58}"/>
              </a:ext>
            </a:extLst>
          </p:cNvPr>
          <p:cNvSpPr txBox="1"/>
          <p:nvPr/>
        </p:nvSpPr>
        <p:spPr>
          <a:xfrm>
            <a:off x="9567746" y="3071734"/>
            <a:ext cx="17135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New Options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0F9AB5-22E4-BC62-CCAD-315F68080B0B}"/>
              </a:ext>
            </a:extLst>
          </p:cNvPr>
          <p:cNvSpPr txBox="1"/>
          <p:nvPr/>
        </p:nvSpPr>
        <p:spPr>
          <a:xfrm>
            <a:off x="4133234" y="4180522"/>
            <a:ext cx="26206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Performance Metrics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8B9CFA44-F6FF-A4D2-AB10-7B86870F259D}"/>
              </a:ext>
            </a:extLst>
          </p:cNvPr>
          <p:cNvSpPr/>
          <p:nvPr/>
        </p:nvSpPr>
        <p:spPr>
          <a:xfrm>
            <a:off x="8993363" y="3134778"/>
            <a:ext cx="574383" cy="304800"/>
          </a:xfrm>
          <a:prstGeom prst="rightArrow">
            <a:avLst>
              <a:gd name="adj1" fmla="val 50000"/>
              <a:gd name="adj2" fmla="val 45007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3E99C6B7-6E98-2E36-DF13-994629AFA586}"/>
              </a:ext>
            </a:extLst>
          </p:cNvPr>
          <p:cNvSpPr/>
          <p:nvPr/>
        </p:nvSpPr>
        <p:spPr>
          <a:xfrm>
            <a:off x="6878141" y="4267775"/>
            <a:ext cx="574383" cy="304800"/>
          </a:xfrm>
          <a:prstGeom prst="rightArrow">
            <a:avLst>
              <a:gd name="adj1" fmla="val 50000"/>
              <a:gd name="adj2" fmla="val 45007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E5DB72D-8800-095C-3307-0DF01922DA60}"/>
              </a:ext>
            </a:extLst>
          </p:cNvPr>
          <p:cNvSpPr txBox="1"/>
          <p:nvPr/>
        </p:nvSpPr>
        <p:spPr>
          <a:xfrm>
            <a:off x="7503325" y="4180522"/>
            <a:ext cx="34640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Performance Trade-Offs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851DC81-53BE-FE16-F925-E36FC9B65D63}"/>
              </a:ext>
            </a:extLst>
          </p:cNvPr>
          <p:cNvSpPr txBox="1"/>
          <p:nvPr/>
        </p:nvSpPr>
        <p:spPr>
          <a:xfrm>
            <a:off x="6638607" y="1683905"/>
            <a:ext cx="16278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Transactions</a:t>
            </a:r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68CC9F4E-969C-AF06-4588-A713E1E97082}"/>
              </a:ext>
            </a:extLst>
          </p:cNvPr>
          <p:cNvSpPr/>
          <p:nvPr/>
        </p:nvSpPr>
        <p:spPr>
          <a:xfrm>
            <a:off x="5994889" y="1748386"/>
            <a:ext cx="574383" cy="304800"/>
          </a:xfrm>
          <a:prstGeom prst="rightArrow">
            <a:avLst>
              <a:gd name="adj1" fmla="val 50000"/>
              <a:gd name="adj2" fmla="val 45007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F70ADFE-5730-75EA-3F70-7FDEAC6C7AAE}"/>
              </a:ext>
            </a:extLst>
          </p:cNvPr>
          <p:cNvSpPr txBox="1"/>
          <p:nvPr/>
        </p:nvSpPr>
        <p:spPr>
          <a:xfrm>
            <a:off x="4166315" y="2039185"/>
            <a:ext cx="721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User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B748007-7DF4-58AD-F8E6-DD1244B905B0}"/>
              </a:ext>
            </a:extLst>
          </p:cNvPr>
          <p:cNvGrpSpPr/>
          <p:nvPr/>
        </p:nvGrpSpPr>
        <p:grpSpPr>
          <a:xfrm>
            <a:off x="4826572" y="1548086"/>
            <a:ext cx="873784" cy="867736"/>
            <a:chOff x="4198536" y="1802984"/>
            <a:chExt cx="873784" cy="867736"/>
          </a:xfrm>
        </p:grpSpPr>
        <p:pic>
          <p:nvPicPr>
            <p:cNvPr id="42" name="Graphic 41" descr="Server with solid fill">
              <a:extLst>
                <a:ext uri="{FF2B5EF4-FFF2-40B4-BE49-F238E27FC236}">
                  <a16:creationId xmlns:a16="http://schemas.microsoft.com/office/drawing/2014/main" id="{9434E676-27F6-9F16-3329-0B8DB115AC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307824" y="1802984"/>
              <a:ext cx="619778" cy="619778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8FDA0FF-650F-A35D-1A2A-BEE7CA58854A}"/>
                </a:ext>
              </a:extLst>
            </p:cNvPr>
            <p:cNvSpPr txBox="1"/>
            <p:nvPr/>
          </p:nvSpPr>
          <p:spPr>
            <a:xfrm>
              <a:off x="4198536" y="2301388"/>
              <a:ext cx="8737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System</a:t>
              </a:r>
            </a:p>
          </p:txBody>
        </p:sp>
      </p:grp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67F7101B-BEF3-A86A-CBF9-7FE58A7C6141}"/>
              </a:ext>
            </a:extLst>
          </p:cNvPr>
          <p:cNvSpPr/>
          <p:nvPr/>
        </p:nvSpPr>
        <p:spPr>
          <a:xfrm>
            <a:off x="1566671" y="1637699"/>
            <a:ext cx="2329217" cy="586152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Abstraction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61DE2F7E-805A-32D8-69D9-008A6FAADBEF}"/>
              </a:ext>
            </a:extLst>
          </p:cNvPr>
          <p:cNvSpPr/>
          <p:nvPr/>
        </p:nvSpPr>
        <p:spPr>
          <a:xfrm>
            <a:off x="1550875" y="5291258"/>
            <a:ext cx="2329218" cy="583666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Protocol</a:t>
            </a: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7C8BED5F-82B3-7ADB-B3C6-952AB59F30C7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20204" y="1534974"/>
            <a:ext cx="582276" cy="58227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6EA8B9A-8A34-0F76-5EFD-E3873E0AAD72}"/>
              </a:ext>
            </a:extLst>
          </p:cNvPr>
          <p:cNvSpPr txBox="1"/>
          <p:nvPr/>
        </p:nvSpPr>
        <p:spPr>
          <a:xfrm>
            <a:off x="4133234" y="5356004"/>
            <a:ext cx="58952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Concurrency Control Protocols for VCM Properties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3B8E5A7-F299-3C28-314E-D8B692E78629}"/>
              </a:ext>
            </a:extLst>
          </p:cNvPr>
          <p:cNvGrpSpPr/>
          <p:nvPr/>
        </p:nvGrpSpPr>
        <p:grpSpPr>
          <a:xfrm>
            <a:off x="4120258" y="2605773"/>
            <a:ext cx="1975743" cy="1346962"/>
            <a:chOff x="4120258" y="2605773"/>
            <a:chExt cx="1975743" cy="134696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14C6C20-9DD0-9463-91CA-90AFD92B185B}"/>
                </a:ext>
              </a:extLst>
            </p:cNvPr>
            <p:cNvSpPr txBox="1"/>
            <p:nvPr/>
          </p:nvSpPr>
          <p:spPr>
            <a:xfrm>
              <a:off x="4120259" y="2605773"/>
              <a:ext cx="197574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/>
                <a:t>VCM Properties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DA39F05-1F08-E982-FDF6-62E594A5B16A}"/>
                </a:ext>
              </a:extLst>
            </p:cNvPr>
            <p:cNvSpPr txBox="1"/>
            <p:nvPr/>
          </p:nvSpPr>
          <p:spPr>
            <a:xfrm>
              <a:off x="4120258" y="3521848"/>
              <a:ext cx="188912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rgbClr val="C00000"/>
                  </a:solidFill>
                </a:rPr>
                <a:t>M</a:t>
              </a:r>
              <a:r>
                <a:rPr lang="en-US" sz="2200" dirty="0"/>
                <a:t>onotonicity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C27DC76-FBE2-4864-C965-A3253EB530B5}"/>
                </a:ext>
              </a:extLst>
            </p:cNvPr>
            <p:cNvSpPr txBox="1"/>
            <p:nvPr/>
          </p:nvSpPr>
          <p:spPr>
            <a:xfrm>
              <a:off x="4141676" y="2932214"/>
              <a:ext cx="177544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rgbClr val="C00000"/>
                  </a:solidFill>
                </a:rPr>
                <a:t>V</a:t>
              </a:r>
              <a:r>
                <a:rPr lang="en-US" sz="2200" dirty="0"/>
                <a:t>isibility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CC84231-9D85-2598-6427-B76C865273B2}"/>
                </a:ext>
              </a:extLst>
            </p:cNvPr>
            <p:cNvSpPr txBox="1"/>
            <p:nvPr/>
          </p:nvSpPr>
          <p:spPr>
            <a:xfrm>
              <a:off x="4133234" y="3221767"/>
              <a:ext cx="177544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rgbClr val="C00000"/>
                  </a:solidFill>
                </a:rPr>
                <a:t>C</a:t>
              </a:r>
              <a:r>
                <a:rPr lang="en-US" sz="2200" dirty="0"/>
                <a:t>oherence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97983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59926D0-531E-A6C3-EAB9-86A305112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0511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Performance Metrics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2365A-6805-AF0A-F987-4DA710781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AED55-8BFD-4FF1-B543-01F4D238A799}" type="slidenum">
              <a:rPr lang="en-US" smtClean="0"/>
              <a:pPr/>
              <a:t>28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F3339EB-7DFC-F73A-461B-46B4E09CD1FD}"/>
              </a:ext>
            </a:extLst>
          </p:cNvPr>
          <p:cNvGrpSpPr/>
          <p:nvPr/>
        </p:nvGrpSpPr>
        <p:grpSpPr>
          <a:xfrm>
            <a:off x="4027788" y="1703467"/>
            <a:ext cx="2461031" cy="877273"/>
            <a:chOff x="3350836" y="2205079"/>
            <a:chExt cx="2461031" cy="877273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0546AF6C-73D4-1362-8710-11A971CB1173}"/>
                </a:ext>
              </a:extLst>
            </p:cNvPr>
            <p:cNvSpPr/>
            <p:nvPr/>
          </p:nvSpPr>
          <p:spPr>
            <a:xfrm>
              <a:off x="3350836" y="2205079"/>
              <a:ext cx="2461031" cy="8772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42BBD722-0272-C5A1-96B9-A5F00FCBECEA}"/>
                </a:ext>
              </a:extLst>
            </p:cNvPr>
            <p:cNvSpPr/>
            <p:nvPr/>
          </p:nvSpPr>
          <p:spPr>
            <a:xfrm>
              <a:off x="3441349" y="2250078"/>
              <a:ext cx="1583198" cy="7889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75CC27A6-FA53-497B-B81C-4B74331E2F3E}"/>
                </a:ext>
              </a:extLst>
            </p:cNvPr>
            <p:cNvGrpSpPr/>
            <p:nvPr/>
          </p:nvGrpSpPr>
          <p:grpSpPr>
            <a:xfrm>
              <a:off x="3427494" y="2236660"/>
              <a:ext cx="779917" cy="825599"/>
              <a:chOff x="6895849" y="2476363"/>
              <a:chExt cx="779914" cy="825598"/>
            </a:xfrm>
          </p:grpSpPr>
          <p:pic>
            <p:nvPicPr>
              <p:cNvPr id="82" name="Graphic 81" descr="Bar chart with solid fill">
                <a:extLst>
                  <a:ext uri="{FF2B5EF4-FFF2-40B4-BE49-F238E27FC236}">
                    <a16:creationId xmlns:a16="http://schemas.microsoft.com/office/drawing/2014/main" id="{14FE786F-39B8-39A1-6E3F-CC898DB034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909704" y="2698408"/>
                <a:ext cx="764378" cy="603553"/>
              </a:xfrm>
              <a:prstGeom prst="rect">
                <a:avLst/>
              </a:prstGeom>
            </p:spPr>
          </p:pic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BD0AC897-84DE-0F96-A315-2173EC95C014}"/>
                  </a:ext>
                </a:extLst>
              </p:cNvPr>
              <p:cNvSpPr txBox="1"/>
              <p:nvPr/>
            </p:nvSpPr>
            <p:spPr>
              <a:xfrm>
                <a:off x="6895849" y="2476363"/>
                <a:ext cx="779914" cy="2792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700" dirty="0">
                    <a:cs typeface="Times New Roman" panose="02020603050405020304" pitchFamily="18" charset="0"/>
                  </a:rPr>
                  <a:t>View 1</a:t>
                </a:r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CF9A4090-AD19-6B1E-E809-BB53394BCC69}"/>
                </a:ext>
              </a:extLst>
            </p:cNvPr>
            <p:cNvGrpSpPr/>
            <p:nvPr/>
          </p:nvGrpSpPr>
          <p:grpSpPr>
            <a:xfrm>
              <a:off x="4195007" y="2241060"/>
              <a:ext cx="779917" cy="821199"/>
              <a:chOff x="6894168" y="2480763"/>
              <a:chExt cx="779914" cy="821198"/>
            </a:xfrm>
          </p:grpSpPr>
          <p:pic>
            <p:nvPicPr>
              <p:cNvPr id="78" name="Graphic 77" descr="Bar chart with solid fill">
                <a:extLst>
                  <a:ext uri="{FF2B5EF4-FFF2-40B4-BE49-F238E27FC236}">
                    <a16:creationId xmlns:a16="http://schemas.microsoft.com/office/drawing/2014/main" id="{F4386844-65C0-FBA7-8666-70811021D9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909704" y="2698408"/>
                <a:ext cx="764378" cy="603553"/>
              </a:xfrm>
              <a:prstGeom prst="rect">
                <a:avLst/>
              </a:prstGeom>
            </p:spPr>
          </p:pic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C4F4051D-B4A4-3D33-8420-78A076CEA6CD}"/>
                  </a:ext>
                </a:extLst>
              </p:cNvPr>
              <p:cNvSpPr txBox="1"/>
              <p:nvPr/>
            </p:nvSpPr>
            <p:spPr>
              <a:xfrm>
                <a:off x="6894168" y="2480763"/>
                <a:ext cx="779914" cy="353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700" dirty="0">
                    <a:cs typeface="Times New Roman" panose="02020603050405020304" pitchFamily="18" charset="0"/>
                  </a:rPr>
                  <a:t>View 2</a:t>
                </a:r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C9196B4D-D8E7-0F4A-52D5-72A3BE641949}"/>
                </a:ext>
              </a:extLst>
            </p:cNvPr>
            <p:cNvGrpSpPr/>
            <p:nvPr/>
          </p:nvGrpSpPr>
          <p:grpSpPr>
            <a:xfrm>
              <a:off x="4995156" y="2241060"/>
              <a:ext cx="783049" cy="814395"/>
              <a:chOff x="6891036" y="2487567"/>
              <a:chExt cx="783046" cy="814394"/>
            </a:xfrm>
          </p:grpSpPr>
          <p:pic>
            <p:nvPicPr>
              <p:cNvPr id="74" name="Graphic 73" descr="Bar chart with solid fill">
                <a:extLst>
                  <a:ext uri="{FF2B5EF4-FFF2-40B4-BE49-F238E27FC236}">
                    <a16:creationId xmlns:a16="http://schemas.microsoft.com/office/drawing/2014/main" id="{D3385455-509A-DFF9-FB8C-C6D4184A55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909704" y="2698408"/>
                <a:ext cx="764378" cy="603553"/>
              </a:xfrm>
              <a:prstGeom prst="rect">
                <a:avLst/>
              </a:prstGeom>
            </p:spPr>
          </p:pic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C70EB03C-10AD-92BF-0DD7-505550CC10B5}"/>
                  </a:ext>
                </a:extLst>
              </p:cNvPr>
              <p:cNvSpPr txBox="1"/>
              <p:nvPr/>
            </p:nvSpPr>
            <p:spPr>
              <a:xfrm>
                <a:off x="6891036" y="2487567"/>
                <a:ext cx="779914" cy="353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700" dirty="0">
                    <a:cs typeface="Times New Roman" panose="02020603050405020304" pitchFamily="18" charset="0"/>
                  </a:rPr>
                  <a:t>View 3</a:t>
                </a:r>
              </a:p>
            </p:txBody>
          </p:sp>
        </p:grpSp>
      </p:grpSp>
      <p:sp>
        <p:nvSpPr>
          <p:cNvPr id="6" name="Arrow: Right 5">
            <a:extLst>
              <a:ext uri="{FF2B5EF4-FFF2-40B4-BE49-F238E27FC236}">
                <a16:creationId xmlns:a16="http://schemas.microsoft.com/office/drawing/2014/main" id="{A62096CF-CDAD-DDE7-0B67-4503CC1881BA}"/>
              </a:ext>
            </a:extLst>
          </p:cNvPr>
          <p:cNvSpPr/>
          <p:nvPr/>
        </p:nvSpPr>
        <p:spPr>
          <a:xfrm>
            <a:off x="6588682" y="2148840"/>
            <a:ext cx="1411738" cy="172482"/>
          </a:xfrm>
          <a:prstGeom prst="rightArrow">
            <a:avLst>
              <a:gd name="adj1" fmla="val 50000"/>
              <a:gd name="adj2" fmla="val 84034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8DB98B9-9CFE-DC5C-9B4D-C867FD1B55C1}"/>
              </a:ext>
            </a:extLst>
          </p:cNvPr>
          <p:cNvGrpSpPr/>
          <p:nvPr/>
        </p:nvGrpSpPr>
        <p:grpSpPr>
          <a:xfrm>
            <a:off x="8060479" y="1701904"/>
            <a:ext cx="2461031" cy="877273"/>
            <a:chOff x="3350836" y="2205079"/>
            <a:chExt cx="2461031" cy="877273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C8943001-15BB-086E-9DDD-F0ADFFBC4C8A}"/>
                </a:ext>
              </a:extLst>
            </p:cNvPr>
            <p:cNvSpPr/>
            <p:nvPr/>
          </p:nvSpPr>
          <p:spPr>
            <a:xfrm>
              <a:off x="3350836" y="2205079"/>
              <a:ext cx="2461031" cy="8772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D0BFD77C-BE63-BEB8-B1B2-AD8263BB0E43}"/>
                </a:ext>
              </a:extLst>
            </p:cNvPr>
            <p:cNvSpPr/>
            <p:nvPr/>
          </p:nvSpPr>
          <p:spPr>
            <a:xfrm>
              <a:off x="3441349" y="2250078"/>
              <a:ext cx="1583198" cy="7889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EAFD000A-653D-3968-6CEA-56B4C40B4B0C}"/>
                </a:ext>
              </a:extLst>
            </p:cNvPr>
            <p:cNvGrpSpPr/>
            <p:nvPr/>
          </p:nvGrpSpPr>
          <p:grpSpPr>
            <a:xfrm>
              <a:off x="3427494" y="2236660"/>
              <a:ext cx="779917" cy="825599"/>
              <a:chOff x="6895849" y="2476363"/>
              <a:chExt cx="779914" cy="825598"/>
            </a:xfrm>
          </p:grpSpPr>
          <p:pic>
            <p:nvPicPr>
              <p:cNvPr id="65" name="Graphic 64" descr="Bar chart with solid fill">
                <a:extLst>
                  <a:ext uri="{FF2B5EF4-FFF2-40B4-BE49-F238E27FC236}">
                    <a16:creationId xmlns:a16="http://schemas.microsoft.com/office/drawing/2014/main" id="{3CB96072-E5F2-43A2-9AA1-4AC2F6A017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909704" y="2698408"/>
                <a:ext cx="764378" cy="603553"/>
              </a:xfrm>
              <a:prstGeom prst="rect">
                <a:avLst/>
              </a:prstGeom>
            </p:spPr>
          </p:pic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D6DC8D7C-C9BE-B0E7-1E36-B20ED56FF3C0}"/>
                  </a:ext>
                </a:extLst>
              </p:cNvPr>
              <p:cNvSpPr txBox="1"/>
              <p:nvPr/>
            </p:nvSpPr>
            <p:spPr>
              <a:xfrm>
                <a:off x="6895849" y="2476363"/>
                <a:ext cx="779914" cy="2792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700" dirty="0">
                    <a:cs typeface="Times New Roman" panose="02020603050405020304" pitchFamily="18" charset="0"/>
                  </a:rPr>
                  <a:t>View 1</a:t>
                </a: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C6EF6E1B-0B2B-72DC-C040-C85DAE2CA720}"/>
                </a:ext>
              </a:extLst>
            </p:cNvPr>
            <p:cNvGrpSpPr/>
            <p:nvPr/>
          </p:nvGrpSpPr>
          <p:grpSpPr>
            <a:xfrm>
              <a:off x="4195007" y="2241060"/>
              <a:ext cx="779917" cy="821199"/>
              <a:chOff x="6894168" y="2480763"/>
              <a:chExt cx="779914" cy="821198"/>
            </a:xfrm>
          </p:grpSpPr>
          <p:pic>
            <p:nvPicPr>
              <p:cNvPr id="63" name="Graphic 62" descr="Bar chart with solid fill">
                <a:extLst>
                  <a:ext uri="{FF2B5EF4-FFF2-40B4-BE49-F238E27FC236}">
                    <a16:creationId xmlns:a16="http://schemas.microsoft.com/office/drawing/2014/main" id="{4BD4C4F6-96B6-D265-9762-0B1B0A8AB0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909704" y="2698408"/>
                <a:ext cx="764378" cy="603553"/>
              </a:xfrm>
              <a:prstGeom prst="rect">
                <a:avLst/>
              </a:prstGeom>
            </p:spPr>
          </p:pic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A2051E5C-735A-F7B3-9704-5C74FC9517BF}"/>
                  </a:ext>
                </a:extLst>
              </p:cNvPr>
              <p:cNvSpPr txBox="1"/>
              <p:nvPr/>
            </p:nvSpPr>
            <p:spPr>
              <a:xfrm>
                <a:off x="6894168" y="2480763"/>
                <a:ext cx="779914" cy="353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700" dirty="0">
                    <a:cs typeface="Times New Roman" panose="02020603050405020304" pitchFamily="18" charset="0"/>
                  </a:rPr>
                  <a:t>View 2</a:t>
                </a: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B36529FA-915D-69BA-6D88-EC33C21E8BD9}"/>
                </a:ext>
              </a:extLst>
            </p:cNvPr>
            <p:cNvGrpSpPr/>
            <p:nvPr/>
          </p:nvGrpSpPr>
          <p:grpSpPr>
            <a:xfrm>
              <a:off x="4995156" y="2241060"/>
              <a:ext cx="783049" cy="814395"/>
              <a:chOff x="6891036" y="2487567"/>
              <a:chExt cx="783046" cy="814394"/>
            </a:xfrm>
          </p:grpSpPr>
          <p:pic>
            <p:nvPicPr>
              <p:cNvPr id="61" name="Graphic 60" descr="Bar chart with solid fill">
                <a:extLst>
                  <a:ext uri="{FF2B5EF4-FFF2-40B4-BE49-F238E27FC236}">
                    <a16:creationId xmlns:a16="http://schemas.microsoft.com/office/drawing/2014/main" id="{42255C06-53B9-5B54-8A3D-86914AB271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909704" y="2698408"/>
                <a:ext cx="764378" cy="603553"/>
              </a:xfrm>
              <a:prstGeom prst="rect">
                <a:avLst/>
              </a:prstGeom>
            </p:spPr>
          </p:pic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EF6CEDF8-69D0-60E7-E849-18DDEA06FB80}"/>
                  </a:ext>
                </a:extLst>
              </p:cNvPr>
              <p:cNvSpPr txBox="1"/>
              <p:nvPr/>
            </p:nvSpPr>
            <p:spPr>
              <a:xfrm>
                <a:off x="6891036" y="2487567"/>
                <a:ext cx="779914" cy="353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700" dirty="0">
                    <a:cs typeface="Times New Roman" panose="02020603050405020304" pitchFamily="18" charset="0"/>
                  </a:rPr>
                  <a:t>View 3</a:t>
                </a:r>
              </a:p>
            </p:txBody>
          </p:sp>
        </p:grpSp>
      </p:grp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F33E8A0A-9654-81CB-6229-30C5FE1F51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459" y="2011830"/>
            <a:ext cx="490949" cy="468036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DFC13B5B-3D64-1C17-59D7-58599D7921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686" y="2011830"/>
            <a:ext cx="490949" cy="468036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284F47BE-73F3-EDFE-10B3-3118EEE2AF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182" y="2001065"/>
            <a:ext cx="490949" cy="468036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164100F6-AC02-7255-DC92-82E350527973}"/>
              </a:ext>
            </a:extLst>
          </p:cNvPr>
          <p:cNvSpPr txBox="1"/>
          <p:nvPr/>
        </p:nvSpPr>
        <p:spPr>
          <a:xfrm>
            <a:off x="1940171" y="1894318"/>
            <a:ext cx="157224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Invisibility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E899DC80-6D7F-41C3-57BB-4332CD63B790}"/>
              </a:ext>
            </a:extLst>
          </p:cNvPr>
          <p:cNvSpPr txBox="1"/>
          <p:nvPr/>
        </p:nvSpPr>
        <p:spPr>
          <a:xfrm>
            <a:off x="6736093" y="1828959"/>
            <a:ext cx="1036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1000ms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A85AB508-3A32-4911-AA33-8BC900C8E033}"/>
              </a:ext>
            </a:extLst>
          </p:cNvPr>
          <p:cNvSpPr txBox="1"/>
          <p:nvPr/>
        </p:nvSpPr>
        <p:spPr>
          <a:xfrm>
            <a:off x="5338935" y="2690251"/>
            <a:ext cx="391123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dirty="0"/>
              <a:t>Invisibility = 1000ms/2 = 500ms </a:t>
            </a: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7B9DEADD-2321-2A61-25BE-EBC77E8A5536}"/>
              </a:ext>
            </a:extLst>
          </p:cNvPr>
          <p:cNvGrpSpPr/>
          <p:nvPr/>
        </p:nvGrpSpPr>
        <p:grpSpPr>
          <a:xfrm>
            <a:off x="4032626" y="3940567"/>
            <a:ext cx="2461031" cy="877273"/>
            <a:chOff x="3350836" y="2205079"/>
            <a:chExt cx="2461031" cy="877273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B81A08F3-2368-2491-5BF9-69FBBA4F808E}"/>
                </a:ext>
              </a:extLst>
            </p:cNvPr>
            <p:cNvSpPr/>
            <p:nvPr/>
          </p:nvSpPr>
          <p:spPr>
            <a:xfrm>
              <a:off x="3350836" y="2205079"/>
              <a:ext cx="2461031" cy="8772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862E90BA-2C69-50E4-6925-71B5A870BCEE}"/>
                </a:ext>
              </a:extLst>
            </p:cNvPr>
            <p:cNvSpPr/>
            <p:nvPr/>
          </p:nvSpPr>
          <p:spPr>
            <a:xfrm>
              <a:off x="3441349" y="2250078"/>
              <a:ext cx="1583198" cy="7889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7BA0F055-CAA9-2FE8-F6F0-83526BDFA687}"/>
                </a:ext>
              </a:extLst>
            </p:cNvPr>
            <p:cNvGrpSpPr/>
            <p:nvPr/>
          </p:nvGrpSpPr>
          <p:grpSpPr>
            <a:xfrm>
              <a:off x="3427494" y="2236660"/>
              <a:ext cx="779917" cy="825599"/>
              <a:chOff x="6895849" y="2476363"/>
              <a:chExt cx="779914" cy="825598"/>
            </a:xfrm>
          </p:grpSpPr>
          <p:pic>
            <p:nvPicPr>
              <p:cNvPr id="100" name="Graphic 99" descr="Bar chart with solid fill">
                <a:extLst>
                  <a:ext uri="{FF2B5EF4-FFF2-40B4-BE49-F238E27FC236}">
                    <a16:creationId xmlns:a16="http://schemas.microsoft.com/office/drawing/2014/main" id="{A12D37D9-E696-8F74-DC94-DE20FF213D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909704" y="2698408"/>
                <a:ext cx="764378" cy="603553"/>
              </a:xfrm>
              <a:prstGeom prst="rect">
                <a:avLst/>
              </a:prstGeom>
            </p:spPr>
          </p:pic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5C4C2737-4E77-9068-E25C-CACBA7C2475F}"/>
                  </a:ext>
                </a:extLst>
              </p:cNvPr>
              <p:cNvSpPr txBox="1"/>
              <p:nvPr/>
            </p:nvSpPr>
            <p:spPr>
              <a:xfrm>
                <a:off x="6895849" y="2476363"/>
                <a:ext cx="779914" cy="2792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700" dirty="0">
                    <a:cs typeface="Times New Roman" panose="02020603050405020304" pitchFamily="18" charset="0"/>
                  </a:rPr>
                  <a:t>View 1</a:t>
                </a:r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5EE0E6AA-3195-41F6-03AA-855EFE91F911}"/>
                </a:ext>
              </a:extLst>
            </p:cNvPr>
            <p:cNvGrpSpPr/>
            <p:nvPr/>
          </p:nvGrpSpPr>
          <p:grpSpPr>
            <a:xfrm>
              <a:off x="4195007" y="2241060"/>
              <a:ext cx="779917" cy="821199"/>
              <a:chOff x="6894168" y="2480763"/>
              <a:chExt cx="779914" cy="821198"/>
            </a:xfrm>
          </p:grpSpPr>
          <p:pic>
            <p:nvPicPr>
              <p:cNvPr id="98" name="Graphic 97" descr="Bar chart with solid fill">
                <a:extLst>
                  <a:ext uri="{FF2B5EF4-FFF2-40B4-BE49-F238E27FC236}">
                    <a16:creationId xmlns:a16="http://schemas.microsoft.com/office/drawing/2014/main" id="{82C94B54-E900-F7A1-12F4-06B8DCF10C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909704" y="2698408"/>
                <a:ext cx="764378" cy="603553"/>
              </a:xfrm>
              <a:prstGeom prst="rect">
                <a:avLst/>
              </a:prstGeom>
            </p:spPr>
          </p:pic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E9D73617-49D3-632C-EDA6-759D1133B75A}"/>
                  </a:ext>
                </a:extLst>
              </p:cNvPr>
              <p:cNvSpPr txBox="1"/>
              <p:nvPr/>
            </p:nvSpPr>
            <p:spPr>
              <a:xfrm>
                <a:off x="6894168" y="2480763"/>
                <a:ext cx="779914" cy="353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700" dirty="0">
                    <a:cs typeface="Times New Roman" panose="02020603050405020304" pitchFamily="18" charset="0"/>
                  </a:rPr>
                  <a:t>View 2</a:t>
                </a:r>
              </a:p>
            </p:txBody>
          </p: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1F4C8EC0-E599-4EDE-DD7A-2CE3E050D8E4}"/>
                </a:ext>
              </a:extLst>
            </p:cNvPr>
            <p:cNvGrpSpPr/>
            <p:nvPr/>
          </p:nvGrpSpPr>
          <p:grpSpPr>
            <a:xfrm>
              <a:off x="4995156" y="2241060"/>
              <a:ext cx="783049" cy="814395"/>
              <a:chOff x="6891036" y="2487567"/>
              <a:chExt cx="783046" cy="814394"/>
            </a:xfrm>
          </p:grpSpPr>
          <p:pic>
            <p:nvPicPr>
              <p:cNvPr id="96" name="Graphic 95" descr="Bar chart with solid fill">
                <a:extLst>
                  <a:ext uri="{FF2B5EF4-FFF2-40B4-BE49-F238E27FC236}">
                    <a16:creationId xmlns:a16="http://schemas.microsoft.com/office/drawing/2014/main" id="{8C66F5C7-1AF0-0208-410D-C404E3914A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909704" y="2698408"/>
                <a:ext cx="764378" cy="603553"/>
              </a:xfrm>
              <a:prstGeom prst="rect">
                <a:avLst/>
              </a:prstGeom>
            </p:spPr>
          </p:pic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51D2F5A8-DFE7-5ED8-BB75-B5355A734B7F}"/>
                  </a:ext>
                </a:extLst>
              </p:cNvPr>
              <p:cNvSpPr txBox="1"/>
              <p:nvPr/>
            </p:nvSpPr>
            <p:spPr>
              <a:xfrm>
                <a:off x="6891036" y="2487567"/>
                <a:ext cx="779914" cy="353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700" dirty="0">
                    <a:cs typeface="Times New Roman" panose="02020603050405020304" pitchFamily="18" charset="0"/>
                  </a:rPr>
                  <a:t>View 3</a:t>
                </a:r>
              </a:p>
            </p:txBody>
          </p:sp>
        </p:grp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F8D612F0-A559-5EB6-33BA-23026AB6723C}"/>
              </a:ext>
            </a:extLst>
          </p:cNvPr>
          <p:cNvGrpSpPr/>
          <p:nvPr/>
        </p:nvGrpSpPr>
        <p:grpSpPr>
          <a:xfrm>
            <a:off x="8060478" y="3920474"/>
            <a:ext cx="2461031" cy="877273"/>
            <a:chOff x="3350836" y="2205079"/>
            <a:chExt cx="2461031" cy="877273"/>
          </a:xfrm>
        </p:grpSpPr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066B9BE4-B458-2D5D-CF8E-D92A7EA857C4}"/>
                </a:ext>
              </a:extLst>
            </p:cNvPr>
            <p:cNvSpPr/>
            <p:nvPr/>
          </p:nvSpPr>
          <p:spPr>
            <a:xfrm>
              <a:off x="3350836" y="2205079"/>
              <a:ext cx="2461031" cy="8772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B03B64B9-C5C0-7343-7E93-841EC702ADF0}"/>
                </a:ext>
              </a:extLst>
            </p:cNvPr>
            <p:cNvSpPr/>
            <p:nvPr/>
          </p:nvSpPr>
          <p:spPr>
            <a:xfrm>
              <a:off x="3441349" y="2250078"/>
              <a:ext cx="1583198" cy="7889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09710C08-B1DA-DDB8-A13F-AA3F493E0D0D}"/>
                </a:ext>
              </a:extLst>
            </p:cNvPr>
            <p:cNvGrpSpPr/>
            <p:nvPr/>
          </p:nvGrpSpPr>
          <p:grpSpPr>
            <a:xfrm>
              <a:off x="3427494" y="2236660"/>
              <a:ext cx="779917" cy="825599"/>
              <a:chOff x="6895849" y="2476363"/>
              <a:chExt cx="779914" cy="825598"/>
            </a:xfrm>
          </p:grpSpPr>
          <p:pic>
            <p:nvPicPr>
              <p:cNvPr id="120" name="Graphic 119" descr="Bar chart with solid fill">
                <a:extLst>
                  <a:ext uri="{FF2B5EF4-FFF2-40B4-BE49-F238E27FC236}">
                    <a16:creationId xmlns:a16="http://schemas.microsoft.com/office/drawing/2014/main" id="{85FA3D4C-15BC-9993-7309-6D0F388327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909704" y="2698408"/>
                <a:ext cx="764378" cy="603553"/>
              </a:xfrm>
              <a:prstGeom prst="rect">
                <a:avLst/>
              </a:prstGeom>
            </p:spPr>
          </p:pic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ABD06942-CA97-A953-F578-3D5E2AA64EDC}"/>
                  </a:ext>
                </a:extLst>
              </p:cNvPr>
              <p:cNvSpPr txBox="1"/>
              <p:nvPr/>
            </p:nvSpPr>
            <p:spPr>
              <a:xfrm>
                <a:off x="6895849" y="2476363"/>
                <a:ext cx="779914" cy="2792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700" dirty="0">
                    <a:cs typeface="Times New Roman" panose="02020603050405020304" pitchFamily="18" charset="0"/>
                  </a:rPr>
                  <a:t>View 1</a:t>
                </a:r>
              </a:p>
            </p:txBody>
          </p:sp>
        </p:grp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92115B3C-6C85-2490-ED70-1C4064DDAF9F}"/>
                </a:ext>
              </a:extLst>
            </p:cNvPr>
            <p:cNvGrpSpPr/>
            <p:nvPr/>
          </p:nvGrpSpPr>
          <p:grpSpPr>
            <a:xfrm>
              <a:off x="4195007" y="2241060"/>
              <a:ext cx="779917" cy="821199"/>
              <a:chOff x="6894168" y="2480763"/>
              <a:chExt cx="779914" cy="821198"/>
            </a:xfrm>
          </p:grpSpPr>
          <p:pic>
            <p:nvPicPr>
              <p:cNvPr id="118" name="Graphic 117" descr="Bar chart with solid fill">
                <a:extLst>
                  <a:ext uri="{FF2B5EF4-FFF2-40B4-BE49-F238E27FC236}">
                    <a16:creationId xmlns:a16="http://schemas.microsoft.com/office/drawing/2014/main" id="{D2073427-2CF4-CAA5-6F76-9A26C20B01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909704" y="2698408"/>
                <a:ext cx="764378" cy="603553"/>
              </a:xfrm>
              <a:prstGeom prst="rect">
                <a:avLst/>
              </a:prstGeom>
            </p:spPr>
          </p:pic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D8E50509-A7D6-C47C-299E-0849344F69E6}"/>
                  </a:ext>
                </a:extLst>
              </p:cNvPr>
              <p:cNvSpPr txBox="1"/>
              <p:nvPr/>
            </p:nvSpPr>
            <p:spPr>
              <a:xfrm>
                <a:off x="6894168" y="2480763"/>
                <a:ext cx="779914" cy="353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700" dirty="0">
                    <a:cs typeface="Times New Roman" panose="02020603050405020304" pitchFamily="18" charset="0"/>
                  </a:rPr>
                  <a:t>View 2</a:t>
                </a:r>
              </a:p>
            </p:txBody>
          </p:sp>
        </p:grp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1A7880BC-26AE-6FD4-AAE6-2831DBEC6F31}"/>
                </a:ext>
              </a:extLst>
            </p:cNvPr>
            <p:cNvGrpSpPr/>
            <p:nvPr/>
          </p:nvGrpSpPr>
          <p:grpSpPr>
            <a:xfrm>
              <a:off x="4995156" y="2241060"/>
              <a:ext cx="783049" cy="814395"/>
              <a:chOff x="6891036" y="2487567"/>
              <a:chExt cx="783046" cy="814394"/>
            </a:xfrm>
          </p:grpSpPr>
          <p:pic>
            <p:nvPicPr>
              <p:cNvPr id="113" name="Graphic 112" descr="Bar chart with solid fill">
                <a:extLst>
                  <a:ext uri="{FF2B5EF4-FFF2-40B4-BE49-F238E27FC236}">
                    <a16:creationId xmlns:a16="http://schemas.microsoft.com/office/drawing/2014/main" id="{8F1BE94D-0289-DA77-74DD-6F05E03156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909704" y="2698408"/>
                <a:ext cx="764378" cy="603553"/>
              </a:xfrm>
              <a:prstGeom prst="rect">
                <a:avLst/>
              </a:prstGeom>
            </p:spPr>
          </p:pic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8C7AC115-278A-DE5A-4778-33E3C2D3E660}"/>
                  </a:ext>
                </a:extLst>
              </p:cNvPr>
              <p:cNvSpPr txBox="1"/>
              <p:nvPr/>
            </p:nvSpPr>
            <p:spPr>
              <a:xfrm>
                <a:off x="6891036" y="2487567"/>
                <a:ext cx="779914" cy="353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700" dirty="0">
                    <a:cs typeface="Times New Roman" panose="02020603050405020304" pitchFamily="18" charset="0"/>
                  </a:rPr>
                  <a:t>View 3</a:t>
                </a:r>
              </a:p>
            </p:txBody>
          </p:sp>
        </p:grpSp>
      </p:grpSp>
      <p:sp>
        <p:nvSpPr>
          <p:cNvPr id="122" name="TextBox 121">
            <a:extLst>
              <a:ext uri="{FF2B5EF4-FFF2-40B4-BE49-F238E27FC236}">
                <a16:creationId xmlns:a16="http://schemas.microsoft.com/office/drawing/2014/main" id="{8C57A28B-1C39-168C-93F9-A819DDCD29EE}"/>
              </a:ext>
            </a:extLst>
          </p:cNvPr>
          <p:cNvSpPr txBox="1"/>
          <p:nvPr/>
        </p:nvSpPr>
        <p:spPr>
          <a:xfrm>
            <a:off x="1978445" y="4084269"/>
            <a:ext cx="150537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dirty="0"/>
              <a:t>Staleness</a:t>
            </a:r>
          </a:p>
        </p:txBody>
      </p:sp>
      <p:sp>
        <p:nvSpPr>
          <p:cNvPr id="123" name="Arrow: Right 122">
            <a:extLst>
              <a:ext uri="{FF2B5EF4-FFF2-40B4-BE49-F238E27FC236}">
                <a16:creationId xmlns:a16="http://schemas.microsoft.com/office/drawing/2014/main" id="{F6AD3DD7-DBD7-B9CF-7959-C2F99D7600AF}"/>
              </a:ext>
            </a:extLst>
          </p:cNvPr>
          <p:cNvSpPr/>
          <p:nvPr/>
        </p:nvSpPr>
        <p:spPr>
          <a:xfrm>
            <a:off x="6587096" y="4342408"/>
            <a:ext cx="1411738" cy="172482"/>
          </a:xfrm>
          <a:prstGeom prst="rightArrow">
            <a:avLst>
              <a:gd name="adj1" fmla="val 50000"/>
              <a:gd name="adj2" fmla="val 84034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EB3E6B2B-6B3F-EA7D-1F8A-99B1AADAA2C4}"/>
              </a:ext>
            </a:extLst>
          </p:cNvPr>
          <p:cNvSpPr txBox="1"/>
          <p:nvPr/>
        </p:nvSpPr>
        <p:spPr>
          <a:xfrm>
            <a:off x="6734507" y="4022527"/>
            <a:ext cx="1036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1000ms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0C63156E-A088-1237-7E4C-C2E32EB008F4}"/>
              </a:ext>
            </a:extLst>
          </p:cNvPr>
          <p:cNvSpPr txBox="1"/>
          <p:nvPr/>
        </p:nvSpPr>
        <p:spPr>
          <a:xfrm>
            <a:off x="5395983" y="5037765"/>
            <a:ext cx="391123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dirty="0"/>
              <a:t>Staleness = 2000ms/2 = 1000ms 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2DBD5365-47E0-8D2C-07BF-E1E8BF6EAFC4}"/>
              </a:ext>
            </a:extLst>
          </p:cNvPr>
          <p:cNvSpPr txBox="1"/>
          <p:nvPr/>
        </p:nvSpPr>
        <p:spPr>
          <a:xfrm>
            <a:off x="4253799" y="4998882"/>
            <a:ext cx="1245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Old Results</a:t>
            </a:r>
          </a:p>
        </p:txBody>
      </p: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56AC4CB9-D8B0-59EB-79A4-C39C6FABBB22}"/>
              </a:ext>
            </a:extLst>
          </p:cNvPr>
          <p:cNvCxnSpPr>
            <a:stCxn id="128" idx="0"/>
            <a:endCxn id="100" idx="2"/>
          </p:cNvCxnSpPr>
          <p:nvPr/>
        </p:nvCxnSpPr>
        <p:spPr>
          <a:xfrm flipH="1" flipV="1">
            <a:off x="4505330" y="4797747"/>
            <a:ext cx="371467" cy="201135"/>
          </a:xfrm>
          <a:prstGeom prst="straightConnector1">
            <a:avLst/>
          </a:prstGeom>
          <a:ln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6C88A6ED-A212-A376-D4FD-D5B68EF99ADA}"/>
              </a:ext>
            </a:extLst>
          </p:cNvPr>
          <p:cNvCxnSpPr>
            <a:cxnSpLocks/>
            <a:stCxn id="128" idx="0"/>
            <a:endCxn id="98" idx="2"/>
          </p:cNvCxnSpPr>
          <p:nvPr/>
        </p:nvCxnSpPr>
        <p:spPr>
          <a:xfrm flipV="1">
            <a:off x="4876797" y="4797747"/>
            <a:ext cx="397727" cy="201135"/>
          </a:xfrm>
          <a:prstGeom prst="straightConnector1">
            <a:avLst/>
          </a:prstGeom>
          <a:ln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744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5" grpId="0"/>
      <p:bldP spid="88" grpId="0"/>
      <p:bldP spid="122" grpId="0"/>
      <p:bldP spid="123" grpId="0" animBg="1"/>
      <p:bldP spid="124" grpId="0"/>
      <p:bldP spid="125" grpId="0"/>
      <p:bldP spid="12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C6F964B-0BF0-4483-5252-FD5374E60E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3235838"/>
              </p:ext>
            </p:extLst>
          </p:nvPr>
        </p:nvGraphicFramePr>
        <p:xfrm>
          <a:off x="1751814" y="1588176"/>
          <a:ext cx="8620653" cy="4519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CF16D99A-6B8B-F953-800F-1E04DDAC5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4159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Performance Trade-Offs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F255A3-BDF3-445C-A032-618F40C60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AED55-8BFD-4FF1-B543-01F4D238A799}" type="slidenum">
              <a:rPr lang="en-US" smtClean="0"/>
              <a:pPr/>
              <a:t>29</a:t>
            </a:fld>
            <a:endParaRPr lang="en-US" dirty="0"/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21DB7DA0-B5C3-C569-2374-B023D0BB2CD7}"/>
              </a:ext>
            </a:extLst>
          </p:cNvPr>
          <p:cNvGrpSpPr/>
          <p:nvPr/>
        </p:nvGrpSpPr>
        <p:grpSpPr>
          <a:xfrm>
            <a:off x="7042436" y="1412072"/>
            <a:ext cx="1821762" cy="3168475"/>
            <a:chOff x="3173331" y="1697489"/>
            <a:chExt cx="2289974" cy="4066336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08ABBB5B-B3B3-9F9F-7261-5B926F5A7CDE}"/>
                </a:ext>
              </a:extLst>
            </p:cNvPr>
            <p:cNvSpPr/>
            <p:nvPr/>
          </p:nvSpPr>
          <p:spPr>
            <a:xfrm>
              <a:off x="3173331" y="1748527"/>
              <a:ext cx="2270762" cy="40077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9F7C5E20-BB4A-9610-37AF-B005A619BE4B}"/>
                </a:ext>
              </a:extLst>
            </p:cNvPr>
            <p:cNvSpPr txBox="1"/>
            <p:nvPr/>
          </p:nvSpPr>
          <p:spPr>
            <a:xfrm>
              <a:off x="3173331" y="1697489"/>
              <a:ext cx="2289974" cy="473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TPC-H Dashboard</a:t>
              </a: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39FEC590-76BF-5520-EC82-918901704FB1}"/>
                </a:ext>
              </a:extLst>
            </p:cNvPr>
            <p:cNvSpPr/>
            <p:nvPr/>
          </p:nvSpPr>
          <p:spPr>
            <a:xfrm>
              <a:off x="3394413" y="2137278"/>
              <a:ext cx="1828596" cy="16197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1DAD3931-99BE-60B7-6BB6-8FE15ECDB701}"/>
                </a:ext>
              </a:extLst>
            </p:cNvPr>
            <p:cNvGrpSpPr/>
            <p:nvPr/>
          </p:nvGrpSpPr>
          <p:grpSpPr>
            <a:xfrm>
              <a:off x="3448242" y="2098362"/>
              <a:ext cx="764381" cy="910941"/>
              <a:chOff x="6589665" y="2397692"/>
              <a:chExt cx="764378" cy="910940"/>
            </a:xfrm>
          </p:grpSpPr>
          <p:pic>
            <p:nvPicPr>
              <p:cNvPr id="98" name="Graphic 97" descr="Bar chart with solid fill">
                <a:extLst>
                  <a:ext uri="{FF2B5EF4-FFF2-40B4-BE49-F238E27FC236}">
                    <a16:creationId xmlns:a16="http://schemas.microsoft.com/office/drawing/2014/main" id="{087FEE2A-AC2A-DDC6-9512-B9ABBE4CC3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589665" y="2705079"/>
                <a:ext cx="764378" cy="603553"/>
              </a:xfrm>
              <a:prstGeom prst="rect">
                <a:avLst/>
              </a:prstGeom>
            </p:spPr>
          </p:pic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78251B41-071D-CE96-50BB-CBD4AEE8F854}"/>
                  </a:ext>
                </a:extLst>
              </p:cNvPr>
              <p:cNvSpPr txBox="1"/>
              <p:nvPr/>
            </p:nvSpPr>
            <p:spPr>
              <a:xfrm>
                <a:off x="6667841" y="2397692"/>
                <a:ext cx="614625" cy="4542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700" dirty="0">
                    <a:cs typeface="Times New Roman" panose="02020603050405020304" pitchFamily="18" charset="0"/>
                  </a:rPr>
                  <a:t>Q1</a:t>
                </a:r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074CDEAC-2E89-0696-E735-95D67E1C6CFB}"/>
                </a:ext>
              </a:extLst>
            </p:cNvPr>
            <p:cNvGrpSpPr/>
            <p:nvPr/>
          </p:nvGrpSpPr>
          <p:grpSpPr>
            <a:xfrm>
              <a:off x="4422090" y="2120361"/>
              <a:ext cx="764381" cy="888942"/>
              <a:chOff x="6589665" y="2419691"/>
              <a:chExt cx="764378" cy="888941"/>
            </a:xfrm>
          </p:grpSpPr>
          <p:pic>
            <p:nvPicPr>
              <p:cNvPr id="96" name="Graphic 95" descr="Bar chart with solid fill">
                <a:extLst>
                  <a:ext uri="{FF2B5EF4-FFF2-40B4-BE49-F238E27FC236}">
                    <a16:creationId xmlns:a16="http://schemas.microsoft.com/office/drawing/2014/main" id="{4F8A00C3-4D1A-13EA-5554-8F3AE4C6D6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589665" y="2705079"/>
                <a:ext cx="764378" cy="603553"/>
              </a:xfrm>
              <a:prstGeom prst="rect">
                <a:avLst/>
              </a:prstGeom>
            </p:spPr>
          </p:pic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89DE637B-D262-ADBB-325C-F76F9D56F846}"/>
                  </a:ext>
                </a:extLst>
              </p:cNvPr>
              <p:cNvSpPr txBox="1"/>
              <p:nvPr/>
            </p:nvSpPr>
            <p:spPr>
              <a:xfrm>
                <a:off x="6700163" y="2419691"/>
                <a:ext cx="563784" cy="4542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700" dirty="0">
                    <a:cs typeface="Times New Roman" panose="02020603050405020304" pitchFamily="18" charset="0"/>
                  </a:rPr>
                  <a:t>Q2</a:t>
                </a:r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55CFCB3C-CF69-62F8-9298-2BC31D4AB698}"/>
                </a:ext>
              </a:extLst>
            </p:cNvPr>
            <p:cNvGrpSpPr/>
            <p:nvPr/>
          </p:nvGrpSpPr>
          <p:grpSpPr>
            <a:xfrm>
              <a:off x="3448242" y="2896464"/>
              <a:ext cx="764381" cy="896515"/>
              <a:chOff x="6589665" y="2412118"/>
              <a:chExt cx="764378" cy="896514"/>
            </a:xfrm>
          </p:grpSpPr>
          <p:pic>
            <p:nvPicPr>
              <p:cNvPr id="94" name="Graphic 93" descr="Bar chart with solid fill">
                <a:extLst>
                  <a:ext uri="{FF2B5EF4-FFF2-40B4-BE49-F238E27FC236}">
                    <a16:creationId xmlns:a16="http://schemas.microsoft.com/office/drawing/2014/main" id="{854F0E7E-A388-5C4D-4AA0-40544C693B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589665" y="2705079"/>
                <a:ext cx="764378" cy="603553"/>
              </a:xfrm>
              <a:prstGeom prst="rect">
                <a:avLst/>
              </a:prstGeom>
            </p:spPr>
          </p:pic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D5A525BA-AE1E-CF12-C16D-99F7489F81B4}"/>
                  </a:ext>
                </a:extLst>
              </p:cNvPr>
              <p:cNvSpPr txBox="1"/>
              <p:nvPr/>
            </p:nvSpPr>
            <p:spPr>
              <a:xfrm>
                <a:off x="6688657" y="2412118"/>
                <a:ext cx="591423" cy="4542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700" dirty="0">
                    <a:cs typeface="Times New Roman" panose="02020603050405020304" pitchFamily="18" charset="0"/>
                  </a:rPr>
                  <a:t>Q3</a:t>
                </a:r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2FC39D6D-A5A6-1E88-E31E-8AA5D2DC3A3A}"/>
                </a:ext>
              </a:extLst>
            </p:cNvPr>
            <p:cNvGrpSpPr/>
            <p:nvPr/>
          </p:nvGrpSpPr>
          <p:grpSpPr>
            <a:xfrm>
              <a:off x="4422090" y="2901601"/>
              <a:ext cx="764381" cy="891378"/>
              <a:chOff x="6589665" y="2417255"/>
              <a:chExt cx="764378" cy="891377"/>
            </a:xfrm>
          </p:grpSpPr>
          <p:pic>
            <p:nvPicPr>
              <p:cNvPr id="92" name="Graphic 91" descr="Bar chart with solid fill">
                <a:extLst>
                  <a:ext uri="{FF2B5EF4-FFF2-40B4-BE49-F238E27FC236}">
                    <a16:creationId xmlns:a16="http://schemas.microsoft.com/office/drawing/2014/main" id="{64D143D7-086B-885E-DA64-7CEEFBF009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589665" y="2705079"/>
                <a:ext cx="764378" cy="603553"/>
              </a:xfrm>
              <a:prstGeom prst="rect">
                <a:avLst/>
              </a:prstGeom>
            </p:spPr>
          </p:pic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41769191-5802-1B09-25B5-1B38EB4F40BA}"/>
                  </a:ext>
                </a:extLst>
              </p:cNvPr>
              <p:cNvSpPr txBox="1"/>
              <p:nvPr/>
            </p:nvSpPr>
            <p:spPr>
              <a:xfrm>
                <a:off x="6687727" y="2417255"/>
                <a:ext cx="591421" cy="4542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700" dirty="0">
                    <a:cs typeface="Times New Roman" panose="02020603050405020304" pitchFamily="18" charset="0"/>
                  </a:rPr>
                  <a:t>Q4</a:t>
                </a:r>
              </a:p>
            </p:txBody>
          </p: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D0894D52-1F84-633F-11BE-DE520A8309F9}"/>
                </a:ext>
              </a:extLst>
            </p:cNvPr>
            <p:cNvGrpSpPr/>
            <p:nvPr/>
          </p:nvGrpSpPr>
          <p:grpSpPr>
            <a:xfrm>
              <a:off x="3448242" y="3735115"/>
              <a:ext cx="764381" cy="910869"/>
              <a:chOff x="6589665" y="2397764"/>
              <a:chExt cx="764378" cy="910868"/>
            </a:xfrm>
          </p:grpSpPr>
          <p:pic>
            <p:nvPicPr>
              <p:cNvPr id="90" name="Graphic 89" descr="Bar chart with solid fill">
                <a:extLst>
                  <a:ext uri="{FF2B5EF4-FFF2-40B4-BE49-F238E27FC236}">
                    <a16:creationId xmlns:a16="http://schemas.microsoft.com/office/drawing/2014/main" id="{3A38DB2D-A818-C86A-0B31-513DD4156B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589665" y="2705079"/>
                <a:ext cx="764378" cy="603553"/>
              </a:xfrm>
              <a:prstGeom prst="rect">
                <a:avLst/>
              </a:prstGeom>
            </p:spPr>
          </p:pic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4A8D7A36-CB6C-7B1B-13B2-83B82C1A0940}"/>
                  </a:ext>
                </a:extLst>
              </p:cNvPr>
              <p:cNvSpPr txBox="1"/>
              <p:nvPr/>
            </p:nvSpPr>
            <p:spPr>
              <a:xfrm>
                <a:off x="6679310" y="2397764"/>
                <a:ext cx="554882" cy="4542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700" dirty="0">
                    <a:cs typeface="Times New Roman" panose="02020603050405020304" pitchFamily="18" charset="0"/>
                  </a:rPr>
                  <a:t>Q5</a:t>
                </a:r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4A709441-AB6E-D414-14AA-E6AE01EA9028}"/>
                </a:ext>
              </a:extLst>
            </p:cNvPr>
            <p:cNvGrpSpPr/>
            <p:nvPr/>
          </p:nvGrpSpPr>
          <p:grpSpPr>
            <a:xfrm>
              <a:off x="4422090" y="3758992"/>
              <a:ext cx="764381" cy="886992"/>
              <a:chOff x="6589665" y="2421641"/>
              <a:chExt cx="764378" cy="886991"/>
            </a:xfrm>
          </p:grpSpPr>
          <p:pic>
            <p:nvPicPr>
              <p:cNvPr id="88" name="Graphic 87" descr="Bar chart with solid fill">
                <a:extLst>
                  <a:ext uri="{FF2B5EF4-FFF2-40B4-BE49-F238E27FC236}">
                    <a16:creationId xmlns:a16="http://schemas.microsoft.com/office/drawing/2014/main" id="{5633BAF8-DD71-9E17-58D3-6826FCB586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589665" y="2705079"/>
                <a:ext cx="764378" cy="603553"/>
              </a:xfrm>
              <a:prstGeom prst="rect">
                <a:avLst/>
              </a:prstGeom>
            </p:spPr>
          </p:pic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CA9910E6-E341-9EAA-E91C-FE980B551949}"/>
                  </a:ext>
                </a:extLst>
              </p:cNvPr>
              <p:cNvSpPr txBox="1"/>
              <p:nvPr/>
            </p:nvSpPr>
            <p:spPr>
              <a:xfrm>
                <a:off x="6709517" y="2421641"/>
                <a:ext cx="554880" cy="4542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700" dirty="0">
                    <a:cs typeface="Times New Roman" panose="02020603050405020304" pitchFamily="18" charset="0"/>
                  </a:rPr>
                  <a:t>Q6</a:t>
                </a:r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C253F0AE-AE86-7596-ACA6-551F702B1DC2}"/>
                </a:ext>
              </a:extLst>
            </p:cNvPr>
            <p:cNvGrpSpPr/>
            <p:nvPr/>
          </p:nvGrpSpPr>
          <p:grpSpPr>
            <a:xfrm>
              <a:off x="3455150" y="4830820"/>
              <a:ext cx="770310" cy="925506"/>
              <a:chOff x="6596573" y="2170130"/>
              <a:chExt cx="770307" cy="925505"/>
            </a:xfrm>
          </p:grpSpPr>
          <p:pic>
            <p:nvPicPr>
              <p:cNvPr id="86" name="Graphic 85" descr="Bar chart with solid fill">
                <a:extLst>
                  <a:ext uri="{FF2B5EF4-FFF2-40B4-BE49-F238E27FC236}">
                    <a16:creationId xmlns:a16="http://schemas.microsoft.com/office/drawing/2014/main" id="{72E243B4-CF92-27F4-A459-1C26C4947A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602502" y="2492082"/>
                <a:ext cx="764378" cy="603553"/>
              </a:xfrm>
              <a:prstGeom prst="rect">
                <a:avLst/>
              </a:prstGeom>
            </p:spPr>
          </p:pic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C63F5572-94B7-C617-6B19-92F524DDF96A}"/>
                  </a:ext>
                </a:extLst>
              </p:cNvPr>
              <p:cNvSpPr txBox="1"/>
              <p:nvPr/>
            </p:nvSpPr>
            <p:spPr>
              <a:xfrm>
                <a:off x="6596573" y="2170130"/>
                <a:ext cx="755858" cy="4542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700" dirty="0">
                    <a:cs typeface="Times New Roman" panose="02020603050405020304" pitchFamily="18" charset="0"/>
                  </a:rPr>
                  <a:t>Q21</a:t>
                </a:r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2F5AC390-29E9-6642-7D0D-BE8EF27E410A}"/>
                </a:ext>
              </a:extLst>
            </p:cNvPr>
            <p:cNvGrpSpPr/>
            <p:nvPr/>
          </p:nvGrpSpPr>
          <p:grpSpPr>
            <a:xfrm>
              <a:off x="4416946" y="4838318"/>
              <a:ext cx="764382" cy="925507"/>
              <a:chOff x="6584521" y="2177628"/>
              <a:chExt cx="764379" cy="925506"/>
            </a:xfrm>
          </p:grpSpPr>
          <p:pic>
            <p:nvPicPr>
              <p:cNvPr id="84" name="Graphic 83" descr="Bar chart with solid fill">
                <a:extLst>
                  <a:ext uri="{FF2B5EF4-FFF2-40B4-BE49-F238E27FC236}">
                    <a16:creationId xmlns:a16="http://schemas.microsoft.com/office/drawing/2014/main" id="{B69DB94C-A575-55C1-75A8-D28F339FC2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584522" y="2499581"/>
                <a:ext cx="764378" cy="603553"/>
              </a:xfrm>
              <a:prstGeom prst="rect">
                <a:avLst/>
              </a:prstGeom>
            </p:spPr>
          </p:pic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CA0F56F2-CB93-60D9-829E-9E65679C5FEE}"/>
                  </a:ext>
                </a:extLst>
              </p:cNvPr>
              <p:cNvSpPr txBox="1"/>
              <p:nvPr/>
            </p:nvSpPr>
            <p:spPr>
              <a:xfrm>
                <a:off x="6584521" y="2177628"/>
                <a:ext cx="697324" cy="4542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700" dirty="0">
                    <a:cs typeface="Times New Roman" panose="02020603050405020304" pitchFamily="18" charset="0"/>
                  </a:rPr>
                  <a:t>Q22</a:t>
                </a:r>
              </a:p>
            </p:txBody>
          </p:sp>
        </p:grp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1BBD47EC-D3E6-EBC9-3EDE-6A0014F70211}"/>
                </a:ext>
              </a:extLst>
            </p:cNvPr>
            <p:cNvCxnSpPr>
              <a:cxnSpLocks/>
            </p:cNvCxnSpPr>
            <p:nvPr/>
          </p:nvCxnSpPr>
          <p:spPr>
            <a:xfrm>
              <a:off x="3820240" y="4630310"/>
              <a:ext cx="0" cy="325522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92829E38-415D-E1EA-FEF4-24E319B8DE5A}"/>
                </a:ext>
              </a:extLst>
            </p:cNvPr>
            <p:cNvCxnSpPr>
              <a:cxnSpLocks/>
            </p:cNvCxnSpPr>
            <p:nvPr/>
          </p:nvCxnSpPr>
          <p:spPr>
            <a:xfrm>
              <a:off x="4799137" y="4630310"/>
              <a:ext cx="5144" cy="276626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0" name="Rectangle 99">
            <a:extLst>
              <a:ext uri="{FF2B5EF4-FFF2-40B4-BE49-F238E27FC236}">
                <a16:creationId xmlns:a16="http://schemas.microsoft.com/office/drawing/2014/main" id="{2D5AF27B-DECF-E4F9-CE4A-66FECC5A6989}"/>
              </a:ext>
            </a:extLst>
          </p:cNvPr>
          <p:cNvSpPr/>
          <p:nvPr/>
        </p:nvSpPr>
        <p:spPr>
          <a:xfrm>
            <a:off x="3461659" y="5094495"/>
            <a:ext cx="1755738" cy="6717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Monotonicity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Visibility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18361C89-6E92-B6F6-2336-67C65148E2F1}"/>
              </a:ext>
            </a:extLst>
          </p:cNvPr>
          <p:cNvSpPr/>
          <p:nvPr/>
        </p:nvSpPr>
        <p:spPr>
          <a:xfrm>
            <a:off x="2855665" y="1825807"/>
            <a:ext cx="1897039" cy="671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Monotonicity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Coherence-Fresh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991C6ACB-4FE9-C530-1A65-8113A4B0073D}"/>
              </a:ext>
            </a:extLst>
          </p:cNvPr>
          <p:cNvSpPr/>
          <p:nvPr/>
        </p:nvSpPr>
        <p:spPr>
          <a:xfrm>
            <a:off x="8779445" y="4141911"/>
            <a:ext cx="2320717" cy="8772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Monotonicity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Visibility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Coherence-Committed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E8C416F9-20C4-0530-8227-AE8F15FE3816}"/>
              </a:ext>
            </a:extLst>
          </p:cNvPr>
          <p:cNvSpPr/>
          <p:nvPr/>
        </p:nvSpPr>
        <p:spPr>
          <a:xfrm>
            <a:off x="2991421" y="4048447"/>
            <a:ext cx="2077186" cy="671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Monotonicity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Coherence-Minimal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D74A306B-EAC2-AD0E-EC47-FC3C8087A58C}"/>
              </a:ext>
            </a:extLst>
          </p:cNvPr>
          <p:cNvSpPr/>
          <p:nvPr/>
        </p:nvSpPr>
        <p:spPr>
          <a:xfrm>
            <a:off x="6562688" y="4413273"/>
            <a:ext cx="2077186" cy="5766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Visibility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Coherence-Minimal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6AA5F98-8654-808F-4AD7-15A9D0F8A2A4}"/>
              </a:ext>
            </a:extLst>
          </p:cNvPr>
          <p:cNvGrpSpPr/>
          <p:nvPr/>
        </p:nvGrpSpPr>
        <p:grpSpPr>
          <a:xfrm>
            <a:off x="2855665" y="5901755"/>
            <a:ext cx="7197394" cy="369332"/>
            <a:chOff x="2760030" y="6093265"/>
            <a:chExt cx="7197394" cy="369332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6D0D2694-6C2D-B1AC-30A2-0B9787CEDF3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60030" y="6121209"/>
              <a:ext cx="7197394" cy="4967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1DEB916-C79E-FEE1-ACEB-0A0E1A224E9A}"/>
                </a:ext>
              </a:extLst>
            </p:cNvPr>
            <p:cNvSpPr txBox="1"/>
            <p:nvPr/>
          </p:nvSpPr>
          <p:spPr>
            <a:xfrm>
              <a:off x="8168240" y="6093265"/>
              <a:ext cx="17466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Smaller is Better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1930229-385A-3BBF-66CE-94740AF3AA55}"/>
              </a:ext>
            </a:extLst>
          </p:cNvPr>
          <p:cNvGrpSpPr/>
          <p:nvPr/>
        </p:nvGrpSpPr>
        <p:grpSpPr>
          <a:xfrm rot="16200000">
            <a:off x="-737309" y="3102678"/>
            <a:ext cx="4031204" cy="1192899"/>
            <a:chOff x="3311045" y="5061617"/>
            <a:chExt cx="5902575" cy="1192899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E7DF1FDA-4AD9-CC88-0E45-3F981AF86FC4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6252357" y="3236575"/>
              <a:ext cx="19952" cy="5902575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8917BB4-6807-925E-690F-406022A18095}"/>
                </a:ext>
              </a:extLst>
            </p:cNvPr>
            <p:cNvSpPr txBox="1"/>
            <p:nvPr/>
          </p:nvSpPr>
          <p:spPr>
            <a:xfrm rot="5400000">
              <a:off x="7751199" y="5184881"/>
              <a:ext cx="1192899" cy="946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Smaller is Better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8D04D45A-A527-D15C-F605-C7E1103D3C2A}"/>
              </a:ext>
            </a:extLst>
          </p:cNvPr>
          <p:cNvSpPr txBox="1"/>
          <p:nvPr/>
        </p:nvSpPr>
        <p:spPr>
          <a:xfrm>
            <a:off x="8864198" y="1471864"/>
            <a:ext cx="203389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TPC-H Data:1GB</a:t>
            </a:r>
          </a:p>
          <a:p>
            <a:pPr algn="ctr"/>
            <a:r>
              <a:rPr lang="en-US" sz="2000" dirty="0"/>
              <a:t>One Refresh: 40s</a:t>
            </a:r>
          </a:p>
        </p:txBody>
      </p:sp>
    </p:spTree>
    <p:extLst>
      <p:ext uri="{BB962C8B-B14F-4D97-AF65-F5344CB8AC3E}">
        <p14:creationId xmlns:p14="http://schemas.microsoft.com/office/powerpoint/2010/main" val="114390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Chart bld="category"/>
        </p:bldSub>
      </p:bldGraphic>
      <p:bldP spid="100" grpId="0" animBg="1"/>
      <p:bldP spid="101" grpId="0" animBg="1"/>
      <p:bldP spid="102" grpId="0" animBg="1"/>
      <p:bldP spid="103" grpId="0" animBg="1"/>
      <p:bldP spid="104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95B7303-ADFF-C8B6-BEB9-FA1B9C3D7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949609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Presenting Visual Results During a Refresh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B035FC-B02D-00F2-2A5F-13968B304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AED55-8BFD-4FF1-B543-01F4D238A79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C0C514B3-3D21-ABE9-F9F7-57CE34BC6E23}"/>
              </a:ext>
            </a:extLst>
          </p:cNvPr>
          <p:cNvSpPr txBox="1"/>
          <p:nvPr/>
        </p:nvSpPr>
        <p:spPr>
          <a:xfrm>
            <a:off x="2998958" y="1811880"/>
            <a:ext cx="1321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Old Results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2221F351-195C-6BF7-2FEA-4DD44EE08437}"/>
              </a:ext>
            </a:extLst>
          </p:cNvPr>
          <p:cNvSpPr txBox="1"/>
          <p:nvPr/>
        </p:nvSpPr>
        <p:spPr>
          <a:xfrm>
            <a:off x="7932654" y="1837094"/>
            <a:ext cx="1455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New Results</a:t>
            </a:r>
          </a:p>
        </p:txBody>
      </p: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959E757E-EDBE-EFDC-8DFD-C2EF802C6256}"/>
              </a:ext>
            </a:extLst>
          </p:cNvPr>
          <p:cNvGrpSpPr/>
          <p:nvPr/>
        </p:nvGrpSpPr>
        <p:grpSpPr>
          <a:xfrm>
            <a:off x="1650448" y="1903206"/>
            <a:ext cx="1456151" cy="900239"/>
            <a:chOff x="4322293" y="3016048"/>
            <a:chExt cx="1456151" cy="900239"/>
          </a:xfrm>
        </p:grpSpPr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BED240A5-EB6E-E68A-2760-FC28254E6964}"/>
                </a:ext>
              </a:extLst>
            </p:cNvPr>
            <p:cNvGrpSpPr/>
            <p:nvPr/>
          </p:nvGrpSpPr>
          <p:grpSpPr>
            <a:xfrm>
              <a:off x="4322293" y="3020379"/>
              <a:ext cx="1456151" cy="895908"/>
              <a:chOff x="802765" y="1723765"/>
              <a:chExt cx="1456151" cy="895908"/>
            </a:xfrm>
          </p:grpSpPr>
          <p:pic>
            <p:nvPicPr>
              <p:cNvPr id="172" name="Graphic 171" descr="Bar chart with solid fill">
                <a:extLst>
                  <a:ext uri="{FF2B5EF4-FFF2-40B4-BE49-F238E27FC236}">
                    <a16:creationId xmlns:a16="http://schemas.microsoft.com/office/drawing/2014/main" id="{6EF6FBA1-42E7-4CD6-BCAF-614401E846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02765" y="2016120"/>
                <a:ext cx="764378" cy="603553"/>
              </a:xfrm>
              <a:prstGeom prst="rect">
                <a:avLst/>
              </a:prstGeom>
            </p:spPr>
          </p:pic>
          <p:pic>
            <p:nvPicPr>
              <p:cNvPr id="173" name="Graphic 172" descr="Bar chart with solid fill">
                <a:extLst>
                  <a:ext uri="{FF2B5EF4-FFF2-40B4-BE49-F238E27FC236}">
                    <a16:creationId xmlns:a16="http://schemas.microsoft.com/office/drawing/2014/main" id="{57877A88-5B46-D63D-2DD1-FA61855177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94538" y="2006780"/>
                <a:ext cx="764378" cy="603553"/>
              </a:xfrm>
              <a:prstGeom prst="rect">
                <a:avLst/>
              </a:prstGeom>
            </p:spPr>
          </p:pic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id="{B01DDFC7-BBBF-890B-A999-5A0601D610D6}"/>
                  </a:ext>
                </a:extLst>
              </p:cNvPr>
              <p:cNvSpPr/>
              <p:nvPr/>
            </p:nvSpPr>
            <p:spPr>
              <a:xfrm>
                <a:off x="852673" y="1723765"/>
                <a:ext cx="1346336" cy="88656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753784C4-CB30-8F58-E4FF-4158D8725380}"/>
                </a:ext>
              </a:extLst>
            </p:cNvPr>
            <p:cNvSpPr txBox="1"/>
            <p:nvPr/>
          </p:nvSpPr>
          <p:spPr>
            <a:xfrm>
              <a:off x="4352957" y="3016048"/>
              <a:ext cx="13821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Dashboard</a:t>
              </a:r>
            </a:p>
          </p:txBody>
        </p:sp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3F9EF0D1-C592-ED30-C46B-748654924141}"/>
              </a:ext>
            </a:extLst>
          </p:cNvPr>
          <p:cNvGrpSpPr/>
          <p:nvPr/>
        </p:nvGrpSpPr>
        <p:grpSpPr>
          <a:xfrm>
            <a:off x="9149467" y="1937615"/>
            <a:ext cx="1456151" cy="900239"/>
            <a:chOff x="4322293" y="3016048"/>
            <a:chExt cx="1456151" cy="900239"/>
          </a:xfrm>
        </p:grpSpPr>
        <p:grpSp>
          <p:nvGrpSpPr>
            <p:cNvPr id="190" name="Group 189">
              <a:extLst>
                <a:ext uri="{FF2B5EF4-FFF2-40B4-BE49-F238E27FC236}">
                  <a16:creationId xmlns:a16="http://schemas.microsoft.com/office/drawing/2014/main" id="{011187F0-9F8D-DA18-10EC-B4EB0D6D4BAC}"/>
                </a:ext>
              </a:extLst>
            </p:cNvPr>
            <p:cNvGrpSpPr/>
            <p:nvPr/>
          </p:nvGrpSpPr>
          <p:grpSpPr>
            <a:xfrm>
              <a:off x="4322293" y="3020379"/>
              <a:ext cx="1456151" cy="895908"/>
              <a:chOff x="802765" y="1723765"/>
              <a:chExt cx="1456151" cy="895908"/>
            </a:xfrm>
          </p:grpSpPr>
          <p:pic>
            <p:nvPicPr>
              <p:cNvPr id="192" name="Graphic 191" descr="Bar chart with solid fill">
                <a:extLst>
                  <a:ext uri="{FF2B5EF4-FFF2-40B4-BE49-F238E27FC236}">
                    <a16:creationId xmlns:a16="http://schemas.microsoft.com/office/drawing/2014/main" id="{551040EE-0991-F190-6FD9-C9CC4AB991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802765" y="2016120"/>
                <a:ext cx="764378" cy="603553"/>
              </a:xfrm>
              <a:prstGeom prst="rect">
                <a:avLst/>
              </a:prstGeom>
            </p:spPr>
          </p:pic>
          <p:pic>
            <p:nvPicPr>
              <p:cNvPr id="193" name="Graphic 192" descr="Bar chart with solid fill">
                <a:extLst>
                  <a:ext uri="{FF2B5EF4-FFF2-40B4-BE49-F238E27FC236}">
                    <a16:creationId xmlns:a16="http://schemas.microsoft.com/office/drawing/2014/main" id="{E7FAEB53-03EF-772C-F0DD-E93E5FF343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494538" y="2006780"/>
                <a:ext cx="764378" cy="603553"/>
              </a:xfrm>
              <a:prstGeom prst="rect">
                <a:avLst/>
              </a:prstGeom>
            </p:spPr>
          </p:pic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id="{68D4C696-DD3A-34F3-ABBF-1BCC00518D5B}"/>
                  </a:ext>
                </a:extLst>
              </p:cNvPr>
              <p:cNvSpPr/>
              <p:nvPr/>
            </p:nvSpPr>
            <p:spPr>
              <a:xfrm>
                <a:off x="852673" y="1723765"/>
                <a:ext cx="1346336" cy="86149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847F7979-0AC9-3B17-8B8C-FA9BDF0B1D76}"/>
                </a:ext>
              </a:extLst>
            </p:cNvPr>
            <p:cNvSpPr txBox="1"/>
            <p:nvPr/>
          </p:nvSpPr>
          <p:spPr>
            <a:xfrm>
              <a:off x="4352957" y="3016048"/>
              <a:ext cx="13655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Dashboard</a:t>
              </a:r>
            </a:p>
          </p:txBody>
        </p:sp>
      </p:grp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E3E5EE22-ABA6-AD08-D569-4DBD38212821}"/>
              </a:ext>
            </a:extLst>
          </p:cNvPr>
          <p:cNvGrpSpPr/>
          <p:nvPr/>
        </p:nvGrpSpPr>
        <p:grpSpPr>
          <a:xfrm>
            <a:off x="4823036" y="1887648"/>
            <a:ext cx="2935041" cy="637556"/>
            <a:chOff x="4667673" y="3515246"/>
            <a:chExt cx="2935041" cy="637556"/>
          </a:xfrm>
        </p:grpSpPr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E862DB29-7717-EEFA-EF5D-0B48E8D319D5}"/>
                </a:ext>
              </a:extLst>
            </p:cNvPr>
            <p:cNvSpPr txBox="1"/>
            <p:nvPr/>
          </p:nvSpPr>
          <p:spPr>
            <a:xfrm>
              <a:off x="5215909" y="3695199"/>
              <a:ext cx="23868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Compute new results</a:t>
              </a:r>
            </a:p>
          </p:txBody>
        </p:sp>
        <p:pic>
          <p:nvPicPr>
            <p:cNvPr id="246" name="Graphic 245" descr="Stopwatch with solid fill">
              <a:extLst>
                <a:ext uri="{FF2B5EF4-FFF2-40B4-BE49-F238E27FC236}">
                  <a16:creationId xmlns:a16="http://schemas.microsoft.com/office/drawing/2014/main" id="{E6BAF042-C30D-C2AA-230D-F6889448BE9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667673" y="3515246"/>
              <a:ext cx="637556" cy="637556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0FB14AD4-6658-5F46-839E-AC99AE608045}"/>
              </a:ext>
            </a:extLst>
          </p:cNvPr>
          <p:cNvSpPr txBox="1"/>
          <p:nvPr/>
        </p:nvSpPr>
        <p:spPr>
          <a:xfrm>
            <a:off x="1212371" y="6418683"/>
            <a:ext cx="68969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[1] K. Mack et al. Characterizing scalability issues in spreadsheet software using online forums. In SIGCHI, 2018.</a:t>
            </a:r>
          </a:p>
          <a:p>
            <a:r>
              <a:rPr lang="en-US" sz="1000" dirty="0"/>
              <a:t>[2] S. Tan et.al. An Empirical Guide for Visualization Consistency in Multiple Coordinated Views. In </a:t>
            </a:r>
            <a:r>
              <a:rPr lang="en-US" sz="1000" dirty="0" err="1"/>
              <a:t>PacificVis</a:t>
            </a:r>
            <a:r>
              <a:rPr lang="en-US" sz="1000" dirty="0"/>
              <a:t>, 2023.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224ED1C-70A6-3453-1FB1-B3AB6F17F85B}"/>
              </a:ext>
            </a:extLst>
          </p:cNvPr>
          <p:cNvCxnSpPr>
            <a:cxnSpLocks/>
          </p:cNvCxnSpPr>
          <p:nvPr/>
        </p:nvCxnSpPr>
        <p:spPr>
          <a:xfrm>
            <a:off x="3081645" y="2518747"/>
            <a:ext cx="6057823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6D707730-B89E-D53D-C9E9-04050651A0DA}"/>
              </a:ext>
            </a:extLst>
          </p:cNvPr>
          <p:cNvSpPr txBox="1"/>
          <p:nvPr/>
        </p:nvSpPr>
        <p:spPr>
          <a:xfrm>
            <a:off x="7506236" y="2567819"/>
            <a:ext cx="1583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0" i="0" dirty="0">
                <a:effectLst/>
                <a:cs typeface="Arial" panose="020B0604020202020204" pitchFamily="34" charset="0"/>
              </a:rPr>
              <a:t>Example Tools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FC97D7D-E621-4614-238F-FF3F779AEE5F}"/>
              </a:ext>
            </a:extLst>
          </p:cNvPr>
          <p:cNvGrpSpPr/>
          <p:nvPr/>
        </p:nvGrpSpPr>
        <p:grpSpPr>
          <a:xfrm>
            <a:off x="2998958" y="3055643"/>
            <a:ext cx="1481554" cy="633982"/>
            <a:chOff x="5747119" y="3350868"/>
            <a:chExt cx="1481554" cy="63398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75EC655-BA4C-BD77-F4E0-0F05946F6AAF}"/>
                </a:ext>
              </a:extLst>
            </p:cNvPr>
            <p:cNvSpPr txBox="1"/>
            <p:nvPr/>
          </p:nvSpPr>
          <p:spPr>
            <a:xfrm>
              <a:off x="5747119" y="3646296"/>
              <a:ext cx="14815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C00000"/>
                  </a:solidFill>
                </a:rPr>
                <a:t>No Interactivity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0754092-B573-A0E0-DB92-2388A6FB2B1E}"/>
                </a:ext>
              </a:extLst>
            </p:cNvPr>
            <p:cNvSpPr txBox="1"/>
            <p:nvPr/>
          </p:nvSpPr>
          <p:spPr>
            <a:xfrm>
              <a:off x="5955608" y="3350868"/>
              <a:ext cx="10305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Option 1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3A6723C-5DFB-7F1F-9503-DAD1C9333484}"/>
              </a:ext>
            </a:extLst>
          </p:cNvPr>
          <p:cNvGrpSpPr/>
          <p:nvPr/>
        </p:nvGrpSpPr>
        <p:grpSpPr>
          <a:xfrm>
            <a:off x="2738442" y="3943501"/>
            <a:ext cx="1892861" cy="605969"/>
            <a:chOff x="5485979" y="4280278"/>
            <a:chExt cx="1892861" cy="605969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B3BDA73-B29C-84BA-AC24-8A863191C12B}"/>
                </a:ext>
              </a:extLst>
            </p:cNvPr>
            <p:cNvSpPr txBox="1"/>
            <p:nvPr/>
          </p:nvSpPr>
          <p:spPr>
            <a:xfrm>
              <a:off x="5485979" y="4547693"/>
              <a:ext cx="1892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C00000"/>
                  </a:solidFill>
                </a:rPr>
                <a:t>Limited Interactivity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9A9BDFF-CC77-8C29-B6EE-67B5DE4A0AAF}"/>
                </a:ext>
              </a:extLst>
            </p:cNvPr>
            <p:cNvSpPr txBox="1"/>
            <p:nvPr/>
          </p:nvSpPr>
          <p:spPr>
            <a:xfrm>
              <a:off x="5954410" y="4280278"/>
              <a:ext cx="10305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Option 2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926C957-7595-A2F3-E06D-697F1EE1F6F0}"/>
              </a:ext>
            </a:extLst>
          </p:cNvPr>
          <p:cNvGrpSpPr/>
          <p:nvPr/>
        </p:nvGrpSpPr>
        <p:grpSpPr>
          <a:xfrm>
            <a:off x="2852089" y="4874590"/>
            <a:ext cx="1756397" cy="600460"/>
            <a:chOff x="5514252" y="5124455"/>
            <a:chExt cx="1756397" cy="60046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9D78848-539C-978E-4FC8-B10263C62F68}"/>
                </a:ext>
              </a:extLst>
            </p:cNvPr>
            <p:cNvSpPr txBox="1"/>
            <p:nvPr/>
          </p:nvSpPr>
          <p:spPr>
            <a:xfrm>
              <a:off x="5514252" y="5386361"/>
              <a:ext cx="17563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C00000"/>
                  </a:solidFill>
                </a:rPr>
                <a:t>Incoherent Results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D9D88CE-2E99-5ED1-4A75-3D17A87613D0}"/>
                </a:ext>
              </a:extLst>
            </p:cNvPr>
            <p:cNvSpPr txBox="1"/>
            <p:nvPr/>
          </p:nvSpPr>
          <p:spPr>
            <a:xfrm>
              <a:off x="5865425" y="5124455"/>
              <a:ext cx="10305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Option 3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A830B11-969D-F3B9-5FCB-98616DE50A97}"/>
              </a:ext>
            </a:extLst>
          </p:cNvPr>
          <p:cNvGrpSpPr/>
          <p:nvPr/>
        </p:nvGrpSpPr>
        <p:grpSpPr>
          <a:xfrm>
            <a:off x="4650482" y="2911517"/>
            <a:ext cx="1202889" cy="811528"/>
            <a:chOff x="7398643" y="3206742"/>
            <a:chExt cx="1202889" cy="811528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7E2DF416-F925-6945-7C95-61F6A2B34F16}"/>
                </a:ext>
              </a:extLst>
            </p:cNvPr>
            <p:cNvGrpSpPr/>
            <p:nvPr/>
          </p:nvGrpSpPr>
          <p:grpSpPr>
            <a:xfrm>
              <a:off x="7398643" y="3206742"/>
              <a:ext cx="1202889" cy="811528"/>
              <a:chOff x="4311570" y="2982107"/>
              <a:chExt cx="1466874" cy="934180"/>
            </a:xfrm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74CFF7BE-EF84-7BFD-B204-2FCA7D38661B}"/>
                  </a:ext>
                </a:extLst>
              </p:cNvPr>
              <p:cNvGrpSpPr/>
              <p:nvPr/>
            </p:nvGrpSpPr>
            <p:grpSpPr>
              <a:xfrm>
                <a:off x="4322293" y="3020379"/>
                <a:ext cx="1456151" cy="895908"/>
                <a:chOff x="802765" y="1723765"/>
                <a:chExt cx="1456151" cy="895908"/>
              </a:xfrm>
            </p:grpSpPr>
            <p:pic>
              <p:nvPicPr>
                <p:cNvPr id="42" name="Graphic 41" descr="Bar chart with solid fill">
                  <a:extLst>
                    <a:ext uri="{FF2B5EF4-FFF2-40B4-BE49-F238E27FC236}">
                      <a16:creationId xmlns:a16="http://schemas.microsoft.com/office/drawing/2014/main" id="{2652C663-1BC9-22EA-9BBF-BB973E2BC3F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02765" y="2016120"/>
                  <a:ext cx="764378" cy="603553"/>
                </a:xfrm>
                <a:prstGeom prst="rect">
                  <a:avLst/>
                </a:prstGeom>
              </p:spPr>
            </p:pic>
            <p:pic>
              <p:nvPicPr>
                <p:cNvPr id="43" name="Graphic 42" descr="Bar chart with solid fill">
                  <a:extLst>
                    <a:ext uri="{FF2B5EF4-FFF2-40B4-BE49-F238E27FC236}">
                      <a16:creationId xmlns:a16="http://schemas.microsoft.com/office/drawing/2014/main" id="{2DBF41C1-F84D-E9B1-27E0-C198D49A149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94538" y="2006780"/>
                  <a:ext cx="764378" cy="603553"/>
                </a:xfrm>
                <a:prstGeom prst="rect">
                  <a:avLst/>
                </a:prstGeom>
              </p:spPr>
            </p:pic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20384672-982B-60A7-FBAF-5371CFEC56F8}"/>
                    </a:ext>
                  </a:extLst>
                </p:cNvPr>
                <p:cNvSpPr/>
                <p:nvPr/>
              </p:nvSpPr>
              <p:spPr>
                <a:xfrm>
                  <a:off x="852673" y="1723765"/>
                  <a:ext cx="1346336" cy="86969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36ACCB3-529F-66B8-9220-0F3CF7EA2EF8}"/>
                  </a:ext>
                </a:extLst>
              </p:cNvPr>
              <p:cNvSpPr txBox="1"/>
              <p:nvPr/>
            </p:nvSpPr>
            <p:spPr>
              <a:xfrm>
                <a:off x="4311570" y="2982107"/>
                <a:ext cx="1466874" cy="425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Dashboard</a:t>
                </a:r>
              </a:p>
            </p:txBody>
          </p:sp>
        </p:grpSp>
        <p:pic>
          <p:nvPicPr>
            <p:cNvPr id="38" name="Picture 37" descr="Icon&#10;&#10;Description automatically generated">
              <a:extLst>
                <a:ext uri="{FF2B5EF4-FFF2-40B4-BE49-F238E27FC236}">
                  <a16:creationId xmlns:a16="http://schemas.microsoft.com/office/drawing/2014/main" id="{A2613AED-7F1A-D42E-F1CC-BC94FC2AC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0212" y="3545995"/>
              <a:ext cx="405377" cy="386457"/>
            </a:xfrm>
            <a:prstGeom prst="rect">
              <a:avLst/>
            </a:prstGeom>
          </p:spPr>
        </p:pic>
        <p:pic>
          <p:nvPicPr>
            <p:cNvPr id="39" name="Picture 38" descr="Icon&#10;&#10;Description automatically generated">
              <a:extLst>
                <a:ext uri="{FF2B5EF4-FFF2-40B4-BE49-F238E27FC236}">
                  <a16:creationId xmlns:a16="http://schemas.microsoft.com/office/drawing/2014/main" id="{10400732-BD54-1906-DF87-49956AFC992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5682" y="3559482"/>
              <a:ext cx="405377" cy="386457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2E58D9F-FD92-F357-21C0-EF4DCFF951BA}"/>
              </a:ext>
            </a:extLst>
          </p:cNvPr>
          <p:cNvGrpSpPr/>
          <p:nvPr/>
        </p:nvGrpSpPr>
        <p:grpSpPr>
          <a:xfrm>
            <a:off x="6146151" y="2923702"/>
            <a:ext cx="1202889" cy="811528"/>
            <a:chOff x="8894312" y="3218927"/>
            <a:chExt cx="1202889" cy="811528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E8EBD251-907E-709E-E62B-8FCFEBC23D3F}"/>
                </a:ext>
              </a:extLst>
            </p:cNvPr>
            <p:cNvGrpSpPr/>
            <p:nvPr/>
          </p:nvGrpSpPr>
          <p:grpSpPr>
            <a:xfrm>
              <a:off x="8894312" y="3218927"/>
              <a:ext cx="1202889" cy="811528"/>
              <a:chOff x="4311570" y="2982107"/>
              <a:chExt cx="1466874" cy="934180"/>
            </a:xfrm>
          </p:grpSpPr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D862C46F-984F-8765-1325-D8F555C3A5D2}"/>
                  </a:ext>
                </a:extLst>
              </p:cNvPr>
              <p:cNvGrpSpPr/>
              <p:nvPr/>
            </p:nvGrpSpPr>
            <p:grpSpPr>
              <a:xfrm>
                <a:off x="4322293" y="3020379"/>
                <a:ext cx="1456151" cy="895908"/>
                <a:chOff x="802765" y="1723765"/>
                <a:chExt cx="1456151" cy="895908"/>
              </a:xfrm>
            </p:grpSpPr>
            <p:pic>
              <p:nvPicPr>
                <p:cNvPr id="51" name="Graphic 50" descr="Bar chart with solid fill">
                  <a:extLst>
                    <a:ext uri="{FF2B5EF4-FFF2-40B4-BE49-F238E27FC236}">
                      <a16:creationId xmlns:a16="http://schemas.microsoft.com/office/drawing/2014/main" id="{6A550801-AF55-6C9C-DBEE-53B2C8E1C05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02765" y="2016120"/>
                  <a:ext cx="764378" cy="603553"/>
                </a:xfrm>
                <a:prstGeom prst="rect">
                  <a:avLst/>
                </a:prstGeom>
              </p:spPr>
            </p:pic>
            <p:pic>
              <p:nvPicPr>
                <p:cNvPr id="52" name="Graphic 51" descr="Bar chart with solid fill">
                  <a:extLst>
                    <a:ext uri="{FF2B5EF4-FFF2-40B4-BE49-F238E27FC236}">
                      <a16:creationId xmlns:a16="http://schemas.microsoft.com/office/drawing/2014/main" id="{DA843742-F8D1-3B0A-4260-804C17E6C57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94538" y="2006780"/>
                  <a:ext cx="764378" cy="603553"/>
                </a:xfrm>
                <a:prstGeom prst="rect">
                  <a:avLst/>
                </a:prstGeom>
              </p:spPr>
            </p:pic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BB038B56-6304-4F21-EA36-B5C1B699E2AD}"/>
                    </a:ext>
                  </a:extLst>
                </p:cNvPr>
                <p:cNvSpPr/>
                <p:nvPr/>
              </p:nvSpPr>
              <p:spPr>
                <a:xfrm>
                  <a:off x="852673" y="1723765"/>
                  <a:ext cx="1346336" cy="86969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1058B97E-9B6D-5093-B291-634DBB595D39}"/>
                  </a:ext>
                </a:extLst>
              </p:cNvPr>
              <p:cNvSpPr txBox="1"/>
              <p:nvPr/>
            </p:nvSpPr>
            <p:spPr>
              <a:xfrm>
                <a:off x="4311570" y="2982107"/>
                <a:ext cx="1466874" cy="425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Dashboard</a:t>
                </a:r>
              </a:p>
            </p:txBody>
          </p:sp>
        </p:grpSp>
        <p:pic>
          <p:nvPicPr>
            <p:cNvPr id="47" name="Picture 46" descr="Icon&#10;&#10;Description automatically generated">
              <a:extLst>
                <a:ext uri="{FF2B5EF4-FFF2-40B4-BE49-F238E27FC236}">
                  <a16:creationId xmlns:a16="http://schemas.microsoft.com/office/drawing/2014/main" id="{ECD3A90A-2267-28D4-6EA5-1E5782F5327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21138" y="3555707"/>
              <a:ext cx="405377" cy="386457"/>
            </a:xfrm>
            <a:prstGeom prst="rect">
              <a:avLst/>
            </a:prstGeom>
          </p:spPr>
        </p:pic>
        <p:pic>
          <p:nvPicPr>
            <p:cNvPr id="48" name="Picture 47" descr="Icon&#10;&#10;Description automatically generated">
              <a:extLst>
                <a:ext uri="{FF2B5EF4-FFF2-40B4-BE49-F238E27FC236}">
                  <a16:creationId xmlns:a16="http://schemas.microsoft.com/office/drawing/2014/main" id="{0B221AE6-FFD9-E9D3-24AF-58379E8540B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79641" y="3563722"/>
              <a:ext cx="405377" cy="386457"/>
            </a:xfrm>
            <a:prstGeom prst="rect">
              <a:avLst/>
            </a:prstGeom>
          </p:spPr>
        </p:pic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17BC433-5BFB-9218-E959-658A9A457CFA}"/>
              </a:ext>
            </a:extLst>
          </p:cNvPr>
          <p:cNvGrpSpPr/>
          <p:nvPr/>
        </p:nvGrpSpPr>
        <p:grpSpPr>
          <a:xfrm>
            <a:off x="4650482" y="3769495"/>
            <a:ext cx="1202889" cy="811528"/>
            <a:chOff x="7398019" y="4106272"/>
            <a:chExt cx="1202889" cy="811528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B7A9166A-7A8E-DBA4-74D9-F30B376B0B79}"/>
                </a:ext>
              </a:extLst>
            </p:cNvPr>
            <p:cNvGrpSpPr/>
            <p:nvPr/>
          </p:nvGrpSpPr>
          <p:grpSpPr>
            <a:xfrm>
              <a:off x="7398019" y="4106272"/>
              <a:ext cx="1202889" cy="811528"/>
              <a:chOff x="4311570" y="2982107"/>
              <a:chExt cx="1466874" cy="934180"/>
            </a:xfrm>
          </p:grpSpPr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594D0C36-A7BB-F5E7-08BA-C1104161CEBC}"/>
                  </a:ext>
                </a:extLst>
              </p:cNvPr>
              <p:cNvGrpSpPr/>
              <p:nvPr/>
            </p:nvGrpSpPr>
            <p:grpSpPr>
              <a:xfrm>
                <a:off x="4322293" y="3020379"/>
                <a:ext cx="1456151" cy="895908"/>
                <a:chOff x="802765" y="1723765"/>
                <a:chExt cx="1456151" cy="895908"/>
              </a:xfrm>
            </p:grpSpPr>
            <p:pic>
              <p:nvPicPr>
                <p:cNvPr id="60" name="Graphic 59" descr="Bar chart with solid fill">
                  <a:extLst>
                    <a:ext uri="{FF2B5EF4-FFF2-40B4-BE49-F238E27FC236}">
                      <a16:creationId xmlns:a16="http://schemas.microsoft.com/office/drawing/2014/main" id="{D7368EE0-1319-7BA0-4610-68BDCB36475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02765" y="2016120"/>
                  <a:ext cx="764378" cy="603553"/>
                </a:xfrm>
                <a:prstGeom prst="rect">
                  <a:avLst/>
                </a:prstGeom>
              </p:spPr>
            </p:pic>
            <p:pic>
              <p:nvPicPr>
                <p:cNvPr id="61" name="Graphic 60" descr="Bar chart with solid fill">
                  <a:extLst>
                    <a:ext uri="{FF2B5EF4-FFF2-40B4-BE49-F238E27FC236}">
                      <a16:creationId xmlns:a16="http://schemas.microsoft.com/office/drawing/2014/main" id="{EEC639A6-08BE-13F1-E6F3-8B28FD4E031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94538" y="2006780"/>
                  <a:ext cx="764378" cy="603553"/>
                </a:xfrm>
                <a:prstGeom prst="rect">
                  <a:avLst/>
                </a:prstGeom>
              </p:spPr>
            </p:pic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35C47055-2C07-0EC6-1B5D-70EA3BBE1E7C}"/>
                    </a:ext>
                  </a:extLst>
                </p:cNvPr>
                <p:cNvSpPr/>
                <p:nvPr/>
              </p:nvSpPr>
              <p:spPr>
                <a:xfrm>
                  <a:off x="852673" y="1723765"/>
                  <a:ext cx="1346336" cy="86969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085922CB-8457-AFF7-0784-D043B6600C07}"/>
                  </a:ext>
                </a:extLst>
              </p:cNvPr>
              <p:cNvSpPr txBox="1"/>
              <p:nvPr/>
            </p:nvSpPr>
            <p:spPr>
              <a:xfrm>
                <a:off x="4311570" y="2982107"/>
                <a:ext cx="1466874" cy="425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Dashboard</a:t>
                </a:r>
              </a:p>
            </p:txBody>
          </p:sp>
        </p:grpSp>
        <p:pic>
          <p:nvPicPr>
            <p:cNvPr id="56" name="Picture 55" descr="Icon&#10;&#10;Description automatically generated">
              <a:extLst>
                <a:ext uri="{FF2B5EF4-FFF2-40B4-BE49-F238E27FC236}">
                  <a16:creationId xmlns:a16="http://schemas.microsoft.com/office/drawing/2014/main" id="{0513F426-A555-C28F-3AB8-91BA22DE9EA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6099" y="4433451"/>
              <a:ext cx="405377" cy="386457"/>
            </a:xfrm>
            <a:prstGeom prst="rect">
              <a:avLst/>
            </a:prstGeom>
          </p:spPr>
        </p:pic>
        <p:pic>
          <p:nvPicPr>
            <p:cNvPr id="57" name="Picture 56" descr="Icon&#10;&#10;Description automatically generated">
              <a:extLst>
                <a:ext uri="{FF2B5EF4-FFF2-40B4-BE49-F238E27FC236}">
                  <a16:creationId xmlns:a16="http://schemas.microsoft.com/office/drawing/2014/main" id="{5AD62F26-5979-3A53-8745-7442544DDE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3348" y="4433450"/>
              <a:ext cx="405377" cy="386457"/>
            </a:xfrm>
            <a:prstGeom prst="rect">
              <a:avLst/>
            </a:prstGeom>
          </p:spPr>
        </p:pic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33750D44-D011-BAD4-8B5B-D0AE30722B87}"/>
              </a:ext>
            </a:extLst>
          </p:cNvPr>
          <p:cNvGrpSpPr/>
          <p:nvPr/>
        </p:nvGrpSpPr>
        <p:grpSpPr>
          <a:xfrm>
            <a:off x="6146151" y="3781680"/>
            <a:ext cx="1202889" cy="811528"/>
            <a:chOff x="8893688" y="4118457"/>
            <a:chExt cx="1202889" cy="811528"/>
          </a:xfrm>
        </p:grpSpPr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694AEA15-AB67-457D-EB82-7E079CE8A12E}"/>
                </a:ext>
              </a:extLst>
            </p:cNvPr>
            <p:cNvGrpSpPr/>
            <p:nvPr/>
          </p:nvGrpSpPr>
          <p:grpSpPr>
            <a:xfrm>
              <a:off x="8893688" y="4118457"/>
              <a:ext cx="1202889" cy="811528"/>
              <a:chOff x="4311570" y="2982107"/>
              <a:chExt cx="1466874" cy="934180"/>
            </a:xfrm>
          </p:grpSpPr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66AC6AD3-44D1-DA05-BE0F-BA085A019E63}"/>
                  </a:ext>
                </a:extLst>
              </p:cNvPr>
              <p:cNvGrpSpPr/>
              <p:nvPr/>
            </p:nvGrpSpPr>
            <p:grpSpPr>
              <a:xfrm>
                <a:off x="4322293" y="3020379"/>
                <a:ext cx="1456151" cy="895908"/>
                <a:chOff x="802765" y="1723765"/>
                <a:chExt cx="1456151" cy="895908"/>
              </a:xfrm>
            </p:grpSpPr>
            <p:pic>
              <p:nvPicPr>
                <p:cNvPr id="132" name="Graphic 131" descr="Bar chart with solid fill">
                  <a:extLst>
                    <a:ext uri="{FF2B5EF4-FFF2-40B4-BE49-F238E27FC236}">
                      <a16:creationId xmlns:a16="http://schemas.microsoft.com/office/drawing/2014/main" id="{9A04529A-1FA6-1131-E2E7-099EB50C0F2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02765" y="2016120"/>
                  <a:ext cx="764378" cy="603553"/>
                </a:xfrm>
                <a:prstGeom prst="rect">
                  <a:avLst/>
                </a:prstGeom>
              </p:spPr>
            </p:pic>
            <p:pic>
              <p:nvPicPr>
                <p:cNvPr id="133" name="Graphic 132" descr="Bar chart with solid fill">
                  <a:extLst>
                    <a:ext uri="{FF2B5EF4-FFF2-40B4-BE49-F238E27FC236}">
                      <a16:creationId xmlns:a16="http://schemas.microsoft.com/office/drawing/2014/main" id="{EF72E6F2-6F3D-37D4-1A90-FCD81F771D7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94538" y="2006780"/>
                  <a:ext cx="764378" cy="603553"/>
                </a:xfrm>
                <a:prstGeom prst="rect">
                  <a:avLst/>
                </a:prstGeom>
              </p:spPr>
            </p:pic>
            <p:sp>
              <p:nvSpPr>
                <p:cNvPr id="134" name="Rectangle 133">
                  <a:extLst>
                    <a:ext uri="{FF2B5EF4-FFF2-40B4-BE49-F238E27FC236}">
                      <a16:creationId xmlns:a16="http://schemas.microsoft.com/office/drawing/2014/main" id="{CD96B1F5-1211-EA1D-93F9-8F13AC4869E7}"/>
                    </a:ext>
                  </a:extLst>
                </p:cNvPr>
                <p:cNvSpPr/>
                <p:nvPr/>
              </p:nvSpPr>
              <p:spPr>
                <a:xfrm>
                  <a:off x="852673" y="1723765"/>
                  <a:ext cx="1346336" cy="86969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55644689-D574-46E8-9331-05CE60407E4E}"/>
                  </a:ext>
                </a:extLst>
              </p:cNvPr>
              <p:cNvSpPr txBox="1"/>
              <p:nvPr/>
            </p:nvSpPr>
            <p:spPr>
              <a:xfrm>
                <a:off x="4311570" y="2982107"/>
                <a:ext cx="1466874" cy="425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Dashboard</a:t>
                </a:r>
              </a:p>
            </p:txBody>
          </p:sp>
        </p:grpSp>
        <p:pic>
          <p:nvPicPr>
            <p:cNvPr id="129" name="Picture 128" descr="Icon&#10;&#10;Description automatically generated">
              <a:extLst>
                <a:ext uri="{FF2B5EF4-FFF2-40B4-BE49-F238E27FC236}">
                  <a16:creationId xmlns:a16="http://schemas.microsoft.com/office/drawing/2014/main" id="{E9F1EA07-675D-07FE-3B2E-7741DA08A86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5686" y="4464591"/>
              <a:ext cx="405377" cy="386457"/>
            </a:xfrm>
            <a:prstGeom prst="rect">
              <a:avLst/>
            </a:prstGeom>
          </p:spPr>
        </p:pic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A6996B02-E493-F288-BBA8-20284964D074}"/>
              </a:ext>
            </a:extLst>
          </p:cNvPr>
          <p:cNvGrpSpPr/>
          <p:nvPr/>
        </p:nvGrpSpPr>
        <p:grpSpPr>
          <a:xfrm>
            <a:off x="4659275" y="4698768"/>
            <a:ext cx="1202889" cy="811528"/>
            <a:chOff x="4311570" y="2982107"/>
            <a:chExt cx="1466874" cy="934180"/>
          </a:xfrm>
        </p:grpSpPr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97638D56-07D4-2091-5565-81AEEB89AA9C}"/>
                </a:ext>
              </a:extLst>
            </p:cNvPr>
            <p:cNvGrpSpPr/>
            <p:nvPr/>
          </p:nvGrpSpPr>
          <p:grpSpPr>
            <a:xfrm>
              <a:off x="4322293" y="3020379"/>
              <a:ext cx="1456151" cy="895908"/>
              <a:chOff x="802765" y="1723765"/>
              <a:chExt cx="1456151" cy="895908"/>
            </a:xfrm>
          </p:grpSpPr>
          <p:pic>
            <p:nvPicPr>
              <p:cNvPr id="138" name="Graphic 137" descr="Bar chart with solid fill">
                <a:extLst>
                  <a:ext uri="{FF2B5EF4-FFF2-40B4-BE49-F238E27FC236}">
                    <a16:creationId xmlns:a16="http://schemas.microsoft.com/office/drawing/2014/main" id="{50AB62D3-C172-4E93-703F-A1F451E088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02765" y="2016120"/>
                <a:ext cx="764378" cy="603553"/>
              </a:xfrm>
              <a:prstGeom prst="rect">
                <a:avLst/>
              </a:prstGeom>
            </p:spPr>
          </p:pic>
          <p:pic>
            <p:nvPicPr>
              <p:cNvPr id="139" name="Graphic 138" descr="Bar chart with solid fill">
                <a:extLst>
                  <a:ext uri="{FF2B5EF4-FFF2-40B4-BE49-F238E27FC236}">
                    <a16:creationId xmlns:a16="http://schemas.microsoft.com/office/drawing/2014/main" id="{5FB22DE3-70B1-809F-0804-FEB157C83F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94538" y="2006780"/>
                <a:ext cx="764378" cy="603553"/>
              </a:xfrm>
              <a:prstGeom prst="rect">
                <a:avLst/>
              </a:prstGeom>
            </p:spPr>
          </p:pic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A5F99558-1D5A-63B7-D587-D34526528097}"/>
                  </a:ext>
                </a:extLst>
              </p:cNvPr>
              <p:cNvSpPr/>
              <p:nvPr/>
            </p:nvSpPr>
            <p:spPr>
              <a:xfrm>
                <a:off x="852673" y="1723765"/>
                <a:ext cx="1346336" cy="86969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E21DD76F-F296-EA2E-C242-F0C09A8013AE}"/>
                </a:ext>
              </a:extLst>
            </p:cNvPr>
            <p:cNvSpPr txBox="1"/>
            <p:nvPr/>
          </p:nvSpPr>
          <p:spPr>
            <a:xfrm>
              <a:off x="4311570" y="2982107"/>
              <a:ext cx="1466874" cy="4251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Dashboard</a:t>
              </a:r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63BE0E64-55AC-38E6-A68D-5DFC60FD969A}"/>
              </a:ext>
            </a:extLst>
          </p:cNvPr>
          <p:cNvGrpSpPr/>
          <p:nvPr/>
        </p:nvGrpSpPr>
        <p:grpSpPr>
          <a:xfrm>
            <a:off x="6154944" y="4694662"/>
            <a:ext cx="1202889" cy="811528"/>
            <a:chOff x="4311570" y="2982107"/>
            <a:chExt cx="1466874" cy="934180"/>
          </a:xfrm>
        </p:grpSpPr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17A11751-8111-ECC0-2F6F-E3AD35D90D4C}"/>
                </a:ext>
              </a:extLst>
            </p:cNvPr>
            <p:cNvGrpSpPr/>
            <p:nvPr/>
          </p:nvGrpSpPr>
          <p:grpSpPr>
            <a:xfrm>
              <a:off x="4322293" y="3020379"/>
              <a:ext cx="1456151" cy="895908"/>
              <a:chOff x="802765" y="1723765"/>
              <a:chExt cx="1456151" cy="895908"/>
            </a:xfrm>
          </p:grpSpPr>
          <p:pic>
            <p:nvPicPr>
              <p:cNvPr id="144" name="Graphic 143" descr="Bar chart with solid fill">
                <a:extLst>
                  <a:ext uri="{FF2B5EF4-FFF2-40B4-BE49-F238E27FC236}">
                    <a16:creationId xmlns:a16="http://schemas.microsoft.com/office/drawing/2014/main" id="{2725881F-5A4A-2EAF-3C52-ED42557CCD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802765" y="2016120"/>
                <a:ext cx="764378" cy="603553"/>
              </a:xfrm>
              <a:prstGeom prst="rect">
                <a:avLst/>
              </a:prstGeom>
            </p:spPr>
          </p:pic>
          <p:pic>
            <p:nvPicPr>
              <p:cNvPr id="145" name="Graphic 144" descr="Bar chart with solid fill">
                <a:extLst>
                  <a:ext uri="{FF2B5EF4-FFF2-40B4-BE49-F238E27FC236}">
                    <a16:creationId xmlns:a16="http://schemas.microsoft.com/office/drawing/2014/main" id="{4F8C796C-3C1A-8AED-14A0-7CCAC65D24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94538" y="2006780"/>
                <a:ext cx="764378" cy="603553"/>
              </a:xfrm>
              <a:prstGeom prst="rect">
                <a:avLst/>
              </a:prstGeom>
            </p:spPr>
          </p:pic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736FDA7E-9B10-C761-A449-A5A9610A4CE8}"/>
                  </a:ext>
                </a:extLst>
              </p:cNvPr>
              <p:cNvSpPr/>
              <p:nvPr/>
            </p:nvSpPr>
            <p:spPr>
              <a:xfrm>
                <a:off x="852673" y="1723765"/>
                <a:ext cx="1346336" cy="86969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BE934CA3-6FEC-BD1F-9E42-A6C54095B470}"/>
                </a:ext>
              </a:extLst>
            </p:cNvPr>
            <p:cNvSpPr txBox="1"/>
            <p:nvPr/>
          </p:nvSpPr>
          <p:spPr>
            <a:xfrm>
              <a:off x="4311570" y="2982107"/>
              <a:ext cx="1466874" cy="4251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Dashboard</a:t>
              </a:r>
            </a:p>
          </p:txBody>
        </p:sp>
      </p:grpSp>
      <p:sp>
        <p:nvSpPr>
          <p:cNvPr id="154" name="TextBox 153">
            <a:extLst>
              <a:ext uri="{FF2B5EF4-FFF2-40B4-BE49-F238E27FC236}">
                <a16:creationId xmlns:a16="http://schemas.microsoft.com/office/drawing/2014/main" id="{A5A17F53-D4D7-A47F-0EB9-A8D742A6D18A}"/>
              </a:ext>
            </a:extLst>
          </p:cNvPr>
          <p:cNvSpPr txBox="1"/>
          <p:nvPr/>
        </p:nvSpPr>
        <p:spPr>
          <a:xfrm>
            <a:off x="7665719" y="2929683"/>
            <a:ext cx="12517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i="0" dirty="0">
                <a:effectLst/>
                <a:cs typeface="Arial" panose="020B0604020202020204" pitchFamily="34" charset="0"/>
              </a:rPr>
              <a:t>MS Excel</a:t>
            </a:r>
          </a:p>
          <a:p>
            <a:pPr algn="ctr"/>
            <a:r>
              <a:rPr lang="en-US" sz="1600" dirty="0">
                <a:cs typeface="Arial" panose="020B0604020202020204" pitchFamily="34" charset="0"/>
              </a:rPr>
              <a:t>Libre Calc</a:t>
            </a:r>
          </a:p>
          <a:p>
            <a:pPr algn="ctr"/>
            <a:r>
              <a:rPr lang="en-US" sz="1600" dirty="0">
                <a:cs typeface="Arial" panose="020B0604020202020204" pitchFamily="34" charset="0"/>
              </a:rPr>
              <a:t>Tableau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F4C2B4C9-F4D4-D690-312C-1056D965E1B1}"/>
              </a:ext>
            </a:extLst>
          </p:cNvPr>
          <p:cNvSpPr txBox="1"/>
          <p:nvPr/>
        </p:nvSpPr>
        <p:spPr>
          <a:xfrm>
            <a:off x="7729307" y="3929100"/>
            <a:ext cx="1124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i="0" dirty="0">
                <a:effectLst/>
                <a:cs typeface="Arial" panose="020B0604020202020204" pitchFamily="34" charset="0"/>
              </a:rPr>
              <a:t>Power BI</a:t>
            </a:r>
          </a:p>
          <a:p>
            <a:pPr algn="ctr"/>
            <a:r>
              <a:rPr lang="en-US" sz="1600" dirty="0">
                <a:cs typeface="Arial" panose="020B0604020202020204" pitchFamily="34" charset="0"/>
              </a:rPr>
              <a:t>Superset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E3CE448E-2510-E8BB-EAF5-0093DC19DC8B}"/>
              </a:ext>
            </a:extLst>
          </p:cNvPr>
          <p:cNvSpPr txBox="1"/>
          <p:nvPr/>
        </p:nvSpPr>
        <p:spPr>
          <a:xfrm>
            <a:off x="7565516" y="4889952"/>
            <a:ext cx="15711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i="0" dirty="0">
                <a:effectLst/>
                <a:cs typeface="Arial" panose="020B0604020202020204" pitchFamily="34" charset="0"/>
              </a:rPr>
              <a:t>Google Sheets</a:t>
            </a:r>
            <a:endParaRPr lang="en-US" sz="1600" dirty="0">
              <a:cs typeface="Arial" panose="020B0604020202020204" pitchFamily="34" charset="0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EE305EAD-1DA3-50ED-B9AA-DBEC1E5314FC}"/>
              </a:ext>
            </a:extLst>
          </p:cNvPr>
          <p:cNvSpPr/>
          <p:nvPr/>
        </p:nvSpPr>
        <p:spPr>
          <a:xfrm>
            <a:off x="5914214" y="3260482"/>
            <a:ext cx="182218" cy="177230"/>
          </a:xfrm>
          <a:prstGeom prst="rightArrow">
            <a:avLst>
              <a:gd name="adj1" fmla="val 30374"/>
              <a:gd name="adj2" fmla="val 39206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5D974C93-2C81-22E6-E7E2-7D56895BAD37}"/>
              </a:ext>
            </a:extLst>
          </p:cNvPr>
          <p:cNvSpPr/>
          <p:nvPr/>
        </p:nvSpPr>
        <p:spPr>
          <a:xfrm>
            <a:off x="5914214" y="4169874"/>
            <a:ext cx="182218" cy="177230"/>
          </a:xfrm>
          <a:prstGeom prst="rightArrow">
            <a:avLst>
              <a:gd name="adj1" fmla="val 30374"/>
              <a:gd name="adj2" fmla="val 39206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1306A559-FAF0-87E8-377C-F1402D266909}"/>
              </a:ext>
            </a:extLst>
          </p:cNvPr>
          <p:cNvSpPr/>
          <p:nvPr/>
        </p:nvSpPr>
        <p:spPr>
          <a:xfrm>
            <a:off x="5914214" y="5069212"/>
            <a:ext cx="182218" cy="177230"/>
          </a:xfrm>
          <a:prstGeom prst="rightArrow">
            <a:avLst>
              <a:gd name="adj1" fmla="val 30374"/>
              <a:gd name="adj2" fmla="val 39206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488F3D14-3337-A6F1-A69F-58EC24DFCBBA}"/>
              </a:ext>
            </a:extLst>
          </p:cNvPr>
          <p:cNvGrpSpPr/>
          <p:nvPr/>
        </p:nvGrpSpPr>
        <p:grpSpPr>
          <a:xfrm>
            <a:off x="4649908" y="2904335"/>
            <a:ext cx="4987536" cy="1306581"/>
            <a:chOff x="2074258" y="4449864"/>
            <a:chExt cx="4987536" cy="1306581"/>
          </a:xfrm>
        </p:grpSpPr>
        <p:sp>
          <p:nvSpPr>
            <p:cNvPr id="166" name="Speech Bubble: Rectangle with Corners Rounded 165">
              <a:extLst>
                <a:ext uri="{FF2B5EF4-FFF2-40B4-BE49-F238E27FC236}">
                  <a16:creationId xmlns:a16="http://schemas.microsoft.com/office/drawing/2014/main" id="{A06ABB03-86F3-1922-0EFC-096D57E7A889}"/>
                </a:ext>
              </a:extLst>
            </p:cNvPr>
            <p:cNvSpPr/>
            <p:nvPr/>
          </p:nvSpPr>
          <p:spPr>
            <a:xfrm>
              <a:off x="2074258" y="4449864"/>
              <a:ext cx="4739345" cy="740266"/>
            </a:xfrm>
            <a:prstGeom prst="wedgeRoundRectCallout">
              <a:avLst>
                <a:gd name="adj1" fmla="val 44608"/>
                <a:gd name="adj2" fmla="val 82554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“…the spreadsheet locks up during basic calculations, the entire screen freezes…”</a:t>
              </a:r>
              <a:r>
                <a:rPr lang="en-US" sz="1600" dirty="0">
                  <a:solidFill>
                    <a:schemeClr val="tx1"/>
                  </a:solidFill>
                </a:rPr>
                <a:t>[1]</a:t>
              </a:r>
            </a:p>
          </p:txBody>
        </p:sp>
        <p:pic>
          <p:nvPicPr>
            <p:cNvPr id="177" name="Graphic 176">
              <a:extLst>
                <a:ext uri="{FF2B5EF4-FFF2-40B4-BE49-F238E27FC236}">
                  <a16:creationId xmlns:a16="http://schemas.microsoft.com/office/drawing/2014/main" id="{4EB7D3A5-B37B-030F-500D-D42AB44B7136}"/>
                </a:ext>
              </a:extLst>
            </p:cNvPr>
            <p:cNvPicPr>
              <a:picLocks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565411" y="5190130"/>
              <a:ext cx="496383" cy="566315"/>
            </a:xfrm>
            <a:prstGeom prst="rect">
              <a:avLst/>
            </a:prstGeom>
          </p:spPr>
        </p:pic>
      </p:grpSp>
      <p:sp>
        <p:nvSpPr>
          <p:cNvPr id="178" name="TextBox 177">
            <a:extLst>
              <a:ext uri="{FF2B5EF4-FFF2-40B4-BE49-F238E27FC236}">
                <a16:creationId xmlns:a16="http://schemas.microsoft.com/office/drawing/2014/main" id="{2D87C713-9F7A-A316-712D-9006A0904212}"/>
              </a:ext>
            </a:extLst>
          </p:cNvPr>
          <p:cNvSpPr txBox="1"/>
          <p:nvPr/>
        </p:nvSpPr>
        <p:spPr>
          <a:xfrm>
            <a:off x="4551383" y="4754077"/>
            <a:ext cx="702085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cs typeface="Arial" panose="020B0604020202020204" pitchFamily="34" charset="0"/>
              </a:rPr>
              <a:t>Incoherent results “can lead to the faulty inference, causing users to misinterpret data and make potentially disastrous decisions” </a:t>
            </a:r>
            <a:r>
              <a:rPr lang="en-US" sz="1600" dirty="0">
                <a:cs typeface="Arial" panose="020B0604020202020204" pitchFamily="34" charset="0"/>
              </a:rPr>
              <a:t>[2]</a:t>
            </a:r>
          </a:p>
        </p:txBody>
      </p:sp>
    </p:spTree>
    <p:extLst>
      <p:ext uri="{BB962C8B-B14F-4D97-AF65-F5344CB8AC3E}">
        <p14:creationId xmlns:p14="http://schemas.microsoft.com/office/powerpoint/2010/main" val="141759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54" grpId="0"/>
      <p:bldP spid="157" grpId="0"/>
      <p:bldP spid="160" grpId="0"/>
      <p:bldP spid="2" grpId="0" animBg="1"/>
      <p:bldP spid="5" grpId="0" animBg="1"/>
      <p:bldP spid="6" grpId="0" animBg="1"/>
      <p:bldP spid="17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5186A54-262E-755D-2737-98D8E57B6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4159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Not Covered in the Talk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4EC2C1-A2A1-A76E-E427-C96377DCF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AED55-8BFD-4FF1-B543-01F4D238A799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10D6D0C7-5CCE-1D4F-4E7E-731051C0D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86894"/>
            <a:ext cx="11013832" cy="660924"/>
          </a:xfrm>
        </p:spPr>
        <p:txBody>
          <a:bodyPr>
            <a:normAutofit/>
          </a:bodyPr>
          <a:lstStyle/>
          <a:p>
            <a:r>
              <a:rPr lang="en-US" dirty="0"/>
              <a:t>Variants for exploiting the full performance trade-offs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AB8CF57D-83CE-4944-DB1F-AE8D1CD369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430303"/>
              </p:ext>
            </p:extLst>
          </p:nvPr>
        </p:nvGraphicFramePr>
        <p:xfrm>
          <a:off x="1894175" y="1973369"/>
          <a:ext cx="8620653" cy="4519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90FF2470-F4F0-C2BF-6069-844210229B39}"/>
              </a:ext>
            </a:extLst>
          </p:cNvPr>
          <p:cNvSpPr/>
          <p:nvPr/>
        </p:nvSpPr>
        <p:spPr>
          <a:xfrm>
            <a:off x="2934841" y="2666544"/>
            <a:ext cx="5880632" cy="2836282"/>
          </a:xfrm>
          <a:custGeom>
            <a:avLst/>
            <a:gdLst>
              <a:gd name="connsiteX0" fmla="*/ 0 w 5880632"/>
              <a:gd name="connsiteY0" fmla="*/ 0 h 2836282"/>
              <a:gd name="connsiteX1" fmla="*/ 1171746 w 5880632"/>
              <a:gd name="connsiteY1" fmla="*/ 985581 h 2836282"/>
              <a:gd name="connsiteX2" fmla="*/ 4123013 w 5880632"/>
              <a:gd name="connsiteY2" fmla="*/ 2365394 h 2836282"/>
              <a:gd name="connsiteX3" fmla="*/ 5880632 w 5880632"/>
              <a:gd name="connsiteY3" fmla="*/ 2836282 h 2836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80632" h="2836282">
                <a:moveTo>
                  <a:pt x="0" y="0"/>
                </a:moveTo>
                <a:cubicBezTo>
                  <a:pt x="242288" y="295674"/>
                  <a:pt x="484577" y="591349"/>
                  <a:pt x="1171746" y="985581"/>
                </a:cubicBezTo>
                <a:cubicBezTo>
                  <a:pt x="1858915" y="1379813"/>
                  <a:pt x="3338199" y="2056944"/>
                  <a:pt x="4123013" y="2365394"/>
                </a:cubicBezTo>
                <a:cubicBezTo>
                  <a:pt x="4907827" y="2673844"/>
                  <a:pt x="5394229" y="2755063"/>
                  <a:pt x="5880632" y="2836282"/>
                </a:cubicBezTo>
              </a:path>
            </a:pathLst>
          </a:cu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57ADDB7-64BD-ED09-3C82-1C1E910844BD}"/>
              </a:ext>
            </a:extLst>
          </p:cNvPr>
          <p:cNvSpPr/>
          <p:nvPr/>
        </p:nvSpPr>
        <p:spPr>
          <a:xfrm>
            <a:off x="2934841" y="2634294"/>
            <a:ext cx="3783535" cy="2895910"/>
          </a:xfrm>
          <a:custGeom>
            <a:avLst/>
            <a:gdLst>
              <a:gd name="connsiteX0" fmla="*/ 0 w 5880632"/>
              <a:gd name="connsiteY0" fmla="*/ 0 h 2836282"/>
              <a:gd name="connsiteX1" fmla="*/ 1171746 w 5880632"/>
              <a:gd name="connsiteY1" fmla="*/ 985581 h 2836282"/>
              <a:gd name="connsiteX2" fmla="*/ 4123013 w 5880632"/>
              <a:gd name="connsiteY2" fmla="*/ 2365394 h 2836282"/>
              <a:gd name="connsiteX3" fmla="*/ 5880632 w 5880632"/>
              <a:gd name="connsiteY3" fmla="*/ 2836282 h 2836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80632" h="2836282">
                <a:moveTo>
                  <a:pt x="0" y="0"/>
                </a:moveTo>
                <a:cubicBezTo>
                  <a:pt x="242288" y="295674"/>
                  <a:pt x="484577" y="591349"/>
                  <a:pt x="1171746" y="985581"/>
                </a:cubicBezTo>
                <a:cubicBezTo>
                  <a:pt x="1858915" y="1379813"/>
                  <a:pt x="3338199" y="2056944"/>
                  <a:pt x="4123013" y="2365394"/>
                </a:cubicBezTo>
                <a:cubicBezTo>
                  <a:pt x="4907827" y="2673844"/>
                  <a:pt x="5394229" y="2755063"/>
                  <a:pt x="5880632" y="2836282"/>
                </a:cubicBezTo>
              </a:path>
            </a:pathLst>
          </a:cu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1478AF23-4CEF-29F6-E9EB-02CE8E865D2F}"/>
              </a:ext>
            </a:extLst>
          </p:cNvPr>
          <p:cNvSpPr/>
          <p:nvPr/>
        </p:nvSpPr>
        <p:spPr>
          <a:xfrm>
            <a:off x="2934841" y="2677381"/>
            <a:ext cx="2407868" cy="2397539"/>
          </a:xfrm>
          <a:custGeom>
            <a:avLst/>
            <a:gdLst>
              <a:gd name="connsiteX0" fmla="*/ 0 w 5880632"/>
              <a:gd name="connsiteY0" fmla="*/ 0 h 2836282"/>
              <a:gd name="connsiteX1" fmla="*/ 1171746 w 5880632"/>
              <a:gd name="connsiteY1" fmla="*/ 985581 h 2836282"/>
              <a:gd name="connsiteX2" fmla="*/ 4123013 w 5880632"/>
              <a:gd name="connsiteY2" fmla="*/ 2365394 h 2836282"/>
              <a:gd name="connsiteX3" fmla="*/ 5880632 w 5880632"/>
              <a:gd name="connsiteY3" fmla="*/ 2836282 h 2836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80632" h="2836282">
                <a:moveTo>
                  <a:pt x="0" y="0"/>
                </a:moveTo>
                <a:cubicBezTo>
                  <a:pt x="242288" y="295674"/>
                  <a:pt x="484577" y="591349"/>
                  <a:pt x="1171746" y="985581"/>
                </a:cubicBezTo>
                <a:cubicBezTo>
                  <a:pt x="1858915" y="1379813"/>
                  <a:pt x="3338199" y="2056944"/>
                  <a:pt x="4123013" y="2365394"/>
                </a:cubicBezTo>
                <a:cubicBezTo>
                  <a:pt x="4907827" y="2673844"/>
                  <a:pt x="5394229" y="2755063"/>
                  <a:pt x="5880632" y="2836282"/>
                </a:cubicBezTo>
              </a:path>
            </a:pathLst>
          </a:cu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6E7EF5B-FBBA-106A-4B52-23B75AF0C577}"/>
              </a:ext>
            </a:extLst>
          </p:cNvPr>
          <p:cNvSpPr txBox="1"/>
          <p:nvPr/>
        </p:nvSpPr>
        <p:spPr>
          <a:xfrm>
            <a:off x="4860936" y="3627140"/>
            <a:ext cx="1945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Full Trade-Off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FD61239-146E-1E3E-9935-BEB181ECA987}"/>
              </a:ext>
            </a:extLst>
          </p:cNvPr>
          <p:cNvCxnSpPr/>
          <p:nvPr/>
        </p:nvCxnSpPr>
        <p:spPr>
          <a:xfrm flipH="1">
            <a:off x="4143676" y="3993461"/>
            <a:ext cx="1268965" cy="19555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612B2BA-83B9-3648-36DB-E9F1BA801919}"/>
              </a:ext>
            </a:extLst>
          </p:cNvPr>
          <p:cNvCxnSpPr>
            <a:cxnSpLocks/>
          </p:cNvCxnSpPr>
          <p:nvPr/>
        </p:nvCxnSpPr>
        <p:spPr>
          <a:xfrm>
            <a:off x="5412641" y="3993461"/>
            <a:ext cx="436866" cy="55076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79FABF6-A518-873F-0F91-ACDD6F23030B}"/>
              </a:ext>
            </a:extLst>
          </p:cNvPr>
          <p:cNvCxnSpPr>
            <a:cxnSpLocks/>
          </p:cNvCxnSpPr>
          <p:nvPr/>
        </p:nvCxnSpPr>
        <p:spPr>
          <a:xfrm flipH="1">
            <a:off x="4902642" y="4011229"/>
            <a:ext cx="509998" cy="38535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13319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5186A54-262E-755D-2737-98D8E57B6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4159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Not Covered in the Talk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4EC2C1-A2A1-A76E-E427-C96377DCF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AED55-8BFD-4FF1-B543-01F4D238A799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10D6D0C7-5CCE-1D4F-4E7E-731051C0D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86894"/>
            <a:ext cx="11013832" cy="4180036"/>
          </a:xfrm>
        </p:spPr>
        <p:txBody>
          <a:bodyPr>
            <a:normAutofit/>
          </a:bodyPr>
          <a:lstStyle/>
          <a:p>
            <a:r>
              <a:rPr lang="en-US" dirty="0"/>
              <a:t>Variants for exploiting the full performance trade-offs</a:t>
            </a:r>
          </a:p>
          <a:p>
            <a:r>
              <a:rPr lang="en-US" dirty="0"/>
              <a:t>Protocols for maintaining VCM properties</a:t>
            </a:r>
          </a:p>
          <a:p>
            <a:r>
              <a:rPr lang="en-US" dirty="0"/>
              <a:t>Supporting multiple refresh transactions</a:t>
            </a:r>
          </a:p>
          <a:p>
            <a:r>
              <a:rPr lang="en-US" dirty="0"/>
              <a:t>Formal proofs for relative performance ordering across different options</a:t>
            </a:r>
          </a:p>
          <a:p>
            <a:r>
              <a:rPr lang="en-US" dirty="0"/>
              <a:t>Scheduling algorithms for reducing staleness and invisibility</a:t>
            </a:r>
          </a:p>
        </p:txBody>
      </p:sp>
    </p:spTree>
    <p:extLst>
      <p:ext uri="{BB962C8B-B14F-4D97-AF65-F5344CB8AC3E}">
        <p14:creationId xmlns:p14="http://schemas.microsoft.com/office/powerpoint/2010/main" val="206677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61E9625-4568-B6A6-E431-992B3CA6B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5962"/>
          </a:xfrm>
        </p:spPr>
        <p:txBody>
          <a:bodyPr/>
          <a:lstStyle/>
          <a:p>
            <a:pPr algn="ctr"/>
            <a:r>
              <a:rPr lang="en-US" sz="4000" dirty="0"/>
              <a:t>Takeaways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F2ED4E-BD85-7D9E-CE60-922EF5043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AED55-8BFD-4FF1-B543-01F4D238A799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34" name="Content Placeholder 1">
            <a:extLst>
              <a:ext uri="{FF2B5EF4-FFF2-40B4-BE49-F238E27FC236}">
                <a16:creationId xmlns:a16="http://schemas.microsoft.com/office/drawing/2014/main" id="{2D8923AB-F6CE-73AC-70ED-6286A6CAE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955" y="3685075"/>
            <a:ext cx="11839116" cy="1503900"/>
          </a:xfrm>
        </p:spPr>
        <p:txBody>
          <a:bodyPr>
            <a:normAutofit/>
          </a:bodyPr>
          <a:lstStyle/>
          <a:p>
            <a:r>
              <a:rPr lang="en-US" sz="2400" dirty="0"/>
              <a:t>Supports the customization of properties and performance for presenting visual results</a:t>
            </a:r>
          </a:p>
          <a:p>
            <a:r>
              <a:rPr lang="en-US" sz="2400" dirty="0"/>
              <a:t>Discovers new options</a:t>
            </a:r>
          </a:p>
          <a:p>
            <a:r>
              <a:rPr lang="en-US" sz="2400" dirty="0"/>
              <a:t>Brings database transactions to end-user analytics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0DF7C06-9B0A-07E2-F179-D78B4A66BBDD}"/>
              </a:ext>
            </a:extLst>
          </p:cNvPr>
          <p:cNvCxnSpPr>
            <a:cxnSpLocks/>
          </p:cNvCxnSpPr>
          <p:nvPr/>
        </p:nvCxnSpPr>
        <p:spPr>
          <a:xfrm>
            <a:off x="3069972" y="2536616"/>
            <a:ext cx="2607548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FC88372-12AE-CCF5-E083-47527076B774}"/>
              </a:ext>
            </a:extLst>
          </p:cNvPr>
          <p:cNvSpPr txBox="1"/>
          <p:nvPr/>
        </p:nvSpPr>
        <p:spPr>
          <a:xfrm>
            <a:off x="3001569" y="1962923"/>
            <a:ext cx="2744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Property and Performance Requirements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6192D4-1996-FECB-1301-CBE592C7D1C4}"/>
              </a:ext>
            </a:extLst>
          </p:cNvPr>
          <p:cNvSpPr txBox="1"/>
          <p:nvPr/>
        </p:nvSpPr>
        <p:spPr>
          <a:xfrm>
            <a:off x="7017794" y="1951841"/>
            <a:ext cx="2930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 Visual Interface with Specified Requirements Maintained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796602B-FEBD-967D-6BC6-93AE881001CA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38702" y="1912161"/>
            <a:ext cx="1309053" cy="1309053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C94A0914-540A-7022-3BB7-12890F638C2D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50463" y="1962923"/>
            <a:ext cx="1207527" cy="1207527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FA4ECBD3-AE08-463B-FC74-EC5044890983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16074" y="2108144"/>
            <a:ext cx="917083" cy="917083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A1E9329-060E-300B-634A-32FC41735693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7128726" y="2566685"/>
            <a:ext cx="2687348" cy="1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E82BE5D-5322-C9DF-52BD-4D0066140A9B}"/>
              </a:ext>
            </a:extLst>
          </p:cNvPr>
          <p:cNvSpPr txBox="1">
            <a:spLocks/>
          </p:cNvSpPr>
          <p:nvPr/>
        </p:nvSpPr>
        <p:spPr>
          <a:xfrm>
            <a:off x="2129446" y="5183073"/>
            <a:ext cx="2685942" cy="6463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solidFill>
                  <a:schemeClr val="accent1"/>
                </a:solidFill>
                <a:latin typeface="+mn-lt"/>
              </a:rPr>
              <a:t>Thank You!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AF36D5A-89EA-0214-0D6E-5EB34BD48164}"/>
              </a:ext>
            </a:extLst>
          </p:cNvPr>
          <p:cNvSpPr txBox="1">
            <a:spLocks/>
          </p:cNvSpPr>
          <p:nvPr/>
        </p:nvSpPr>
        <p:spPr>
          <a:xfrm>
            <a:off x="7900710" y="5183072"/>
            <a:ext cx="3130771" cy="6463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solidFill>
                  <a:schemeClr val="accent2"/>
                </a:solidFill>
                <a:latin typeface="+mn-lt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10504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DD174BD-03E8-62C7-89A1-7606B359F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Slides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0B1040-36F7-8121-600B-A09F24F0A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AED55-8BFD-4FF1-B543-01F4D238A799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7797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A1BE699-D178-3AB5-520E-CA3E155E7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1485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Isolation vs. Coherence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C9CDA5-277C-C443-DDBF-4A6185706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AED55-8BFD-4FF1-B543-01F4D238A799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BE1902-23B4-6DEB-0836-87AFF004720B}"/>
              </a:ext>
            </a:extLst>
          </p:cNvPr>
          <p:cNvSpPr txBox="1"/>
          <p:nvPr/>
        </p:nvSpPr>
        <p:spPr>
          <a:xfrm>
            <a:off x="3333898" y="2060844"/>
            <a:ext cx="12801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Isolation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D11F8F-321F-F6C8-21EF-7208B225AD42}"/>
              </a:ext>
            </a:extLst>
          </p:cNvPr>
          <p:cNvSpPr txBox="1"/>
          <p:nvPr/>
        </p:nvSpPr>
        <p:spPr>
          <a:xfrm>
            <a:off x="7326899" y="2060844"/>
            <a:ext cx="1651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Coherence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99F226D4-6C90-1689-98B5-949FB28DB024}"/>
              </a:ext>
            </a:extLst>
          </p:cNvPr>
          <p:cNvCxnSpPr>
            <a:cxnSpLocks/>
            <a:stCxn id="6" idx="3"/>
            <a:endCxn id="14" idx="1"/>
          </p:cNvCxnSpPr>
          <p:nvPr/>
        </p:nvCxnSpPr>
        <p:spPr>
          <a:xfrm>
            <a:off x="4614058" y="2291677"/>
            <a:ext cx="2712841" cy="0"/>
          </a:xfrm>
          <a:prstGeom prst="straightConnector1">
            <a:avLst/>
          </a:prstGeom>
          <a:ln w="12700">
            <a:prstDash val="dash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5ADFF236-0914-CAF1-515C-37B5C8F3C045}"/>
              </a:ext>
            </a:extLst>
          </p:cNvPr>
          <p:cNvSpPr txBox="1"/>
          <p:nvPr/>
        </p:nvSpPr>
        <p:spPr>
          <a:xfrm>
            <a:off x="5453790" y="1891564"/>
            <a:ext cx="1171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Extended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98BD9E-C210-2EA1-953C-19405E8AE917}"/>
              </a:ext>
            </a:extLst>
          </p:cNvPr>
          <p:cNvSpPr txBox="1"/>
          <p:nvPr/>
        </p:nvSpPr>
        <p:spPr>
          <a:xfrm>
            <a:off x="1188204" y="2743842"/>
            <a:ext cx="5437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Extending the “read uncommitted” isolation level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6F7867B-ADCF-C430-4B58-E4A9874A8FD1}"/>
              </a:ext>
            </a:extLst>
          </p:cNvPr>
          <p:cNvCxnSpPr>
            <a:cxnSpLocks/>
            <a:stCxn id="2" idx="0"/>
          </p:cNvCxnSpPr>
          <p:nvPr/>
        </p:nvCxnSpPr>
        <p:spPr>
          <a:xfrm flipV="1">
            <a:off x="3906972" y="2353239"/>
            <a:ext cx="1870222" cy="390603"/>
          </a:xfrm>
          <a:prstGeom prst="straightConnector1">
            <a:avLst/>
          </a:prstGeom>
          <a:ln w="12700">
            <a:prstDash val="soli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79CC124-3549-1311-ADA1-FDB86DBF4D4F}"/>
              </a:ext>
            </a:extLst>
          </p:cNvPr>
          <p:cNvGrpSpPr/>
          <p:nvPr/>
        </p:nvGrpSpPr>
        <p:grpSpPr>
          <a:xfrm>
            <a:off x="1753878" y="3868626"/>
            <a:ext cx="7973824" cy="741073"/>
            <a:chOff x="1753878" y="3868626"/>
            <a:chExt cx="7973824" cy="74107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4036CB7-B636-592C-52BF-F9AE8F335D90}"/>
                </a:ext>
              </a:extLst>
            </p:cNvPr>
            <p:cNvSpPr txBox="1"/>
            <p:nvPr/>
          </p:nvSpPr>
          <p:spPr>
            <a:xfrm>
              <a:off x="1753878" y="4013543"/>
              <a:ext cx="202761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/>
                <a:t>Coherence-Fresh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1415B3CA-BDFA-BC4C-3135-A5845187DD51}"/>
                </a:ext>
              </a:extLst>
            </p:cNvPr>
            <p:cNvSpPr/>
            <p:nvPr/>
          </p:nvSpPr>
          <p:spPr>
            <a:xfrm>
              <a:off x="5529038" y="3877112"/>
              <a:ext cx="904743" cy="30534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View 1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2875CAF2-16D8-C731-4329-8B3969FDDE42}"/>
                </a:ext>
              </a:extLst>
            </p:cNvPr>
            <p:cNvSpPr/>
            <p:nvPr/>
          </p:nvSpPr>
          <p:spPr>
            <a:xfrm>
              <a:off x="7226456" y="4268085"/>
              <a:ext cx="904743" cy="30534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View 2</a:t>
              </a: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AE07B2F6-9D8A-3A4F-3C1A-F451AA0BAEDA}"/>
                </a:ext>
              </a:extLst>
            </p:cNvPr>
            <p:cNvSpPr/>
            <p:nvPr/>
          </p:nvSpPr>
          <p:spPr>
            <a:xfrm>
              <a:off x="7226455" y="3875728"/>
              <a:ext cx="904743" cy="30534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View 1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34522167-4693-C369-E73A-3F89939F723A}"/>
                </a:ext>
              </a:extLst>
            </p:cNvPr>
            <p:cNvSpPr/>
            <p:nvPr/>
          </p:nvSpPr>
          <p:spPr>
            <a:xfrm>
              <a:off x="8822959" y="4260983"/>
              <a:ext cx="904743" cy="30534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View 2</a:t>
              </a: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1808EBA5-4EF4-11AB-4F36-8E5764E73945}"/>
                </a:ext>
              </a:extLst>
            </p:cNvPr>
            <p:cNvSpPr/>
            <p:nvPr/>
          </p:nvSpPr>
          <p:spPr>
            <a:xfrm>
              <a:off x="8822958" y="3868626"/>
              <a:ext cx="904743" cy="30534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View 1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AB3D9E79-D2FE-2855-1529-465E9D83D792}"/>
                </a:ext>
              </a:extLst>
            </p:cNvPr>
            <p:cNvSpPr/>
            <p:nvPr/>
          </p:nvSpPr>
          <p:spPr>
            <a:xfrm>
              <a:off x="3820370" y="3871396"/>
              <a:ext cx="904743" cy="30534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View 1</a:t>
              </a:r>
            </a:p>
          </p:txBody>
        </p:sp>
        <p:pic>
          <p:nvPicPr>
            <p:cNvPr id="32" name="Picture 31" descr="Icon&#10;&#10;Description automatically generated">
              <a:extLst>
                <a:ext uri="{FF2B5EF4-FFF2-40B4-BE49-F238E27FC236}">
                  <a16:creationId xmlns:a16="http://schemas.microsoft.com/office/drawing/2014/main" id="{845FC91A-FE41-7063-FAC8-FCD11F9955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857" y="3875810"/>
              <a:ext cx="251165" cy="239443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BE432877-E811-207E-CCD6-E8E80ACC3E24}"/>
                </a:ext>
              </a:extLst>
            </p:cNvPr>
            <p:cNvSpPr/>
            <p:nvPr/>
          </p:nvSpPr>
          <p:spPr>
            <a:xfrm>
              <a:off x="3816868" y="4304359"/>
              <a:ext cx="904743" cy="30534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View 1</a:t>
              </a:r>
            </a:p>
          </p:txBody>
        </p:sp>
        <p:pic>
          <p:nvPicPr>
            <p:cNvPr id="34" name="Picture 33" descr="Icon&#10;&#10;Description automatically generated">
              <a:extLst>
                <a:ext uri="{FF2B5EF4-FFF2-40B4-BE49-F238E27FC236}">
                  <a16:creationId xmlns:a16="http://schemas.microsoft.com/office/drawing/2014/main" id="{48020CB7-D7A7-419B-E3F9-05A945708D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5355" y="4308773"/>
              <a:ext cx="251165" cy="239443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108B85EA-EF4F-B582-98BE-70D43B4132C0}"/>
                </a:ext>
              </a:extLst>
            </p:cNvPr>
            <p:cNvSpPr/>
            <p:nvPr/>
          </p:nvSpPr>
          <p:spPr>
            <a:xfrm>
              <a:off x="5517230" y="4302747"/>
              <a:ext cx="904743" cy="30534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View 2</a:t>
              </a:r>
            </a:p>
          </p:txBody>
        </p:sp>
        <p:pic>
          <p:nvPicPr>
            <p:cNvPr id="36" name="Picture 35" descr="Icon&#10;&#10;Description automatically generated">
              <a:extLst>
                <a:ext uri="{FF2B5EF4-FFF2-40B4-BE49-F238E27FC236}">
                  <a16:creationId xmlns:a16="http://schemas.microsoft.com/office/drawing/2014/main" id="{4E373C58-C586-C513-63A7-23663C5F34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5717" y="4307161"/>
              <a:ext cx="251165" cy="239443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8AE297D-ECC3-B044-DC81-03CBACBCEDD0}"/>
              </a:ext>
            </a:extLst>
          </p:cNvPr>
          <p:cNvGrpSpPr/>
          <p:nvPr/>
        </p:nvGrpSpPr>
        <p:grpSpPr>
          <a:xfrm>
            <a:off x="3333898" y="4607173"/>
            <a:ext cx="5781161" cy="827739"/>
            <a:chOff x="1213715" y="5018857"/>
            <a:chExt cx="11002634" cy="827739"/>
          </a:xfrm>
        </p:grpSpPr>
        <p:sp>
          <p:nvSpPr>
            <p:cNvPr id="39" name="Right Brace 38">
              <a:extLst>
                <a:ext uri="{FF2B5EF4-FFF2-40B4-BE49-F238E27FC236}">
                  <a16:creationId xmlns:a16="http://schemas.microsoft.com/office/drawing/2014/main" id="{B5DD2F76-1C4A-9A54-6F5B-3D9E40EB7162}"/>
                </a:ext>
              </a:extLst>
            </p:cNvPr>
            <p:cNvSpPr/>
            <p:nvPr/>
          </p:nvSpPr>
          <p:spPr>
            <a:xfrm rot="5400000">
              <a:off x="6009917" y="1039143"/>
              <a:ext cx="404931" cy="8364359"/>
            </a:xfrm>
            <a:prstGeom prst="rightBrace">
              <a:avLst>
                <a:gd name="adj1" fmla="val 38491"/>
                <a:gd name="adj2" fmla="val 50000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2101992-9CCB-7192-A62D-9749B0842247}"/>
                </a:ext>
              </a:extLst>
            </p:cNvPr>
            <p:cNvSpPr txBox="1"/>
            <p:nvPr/>
          </p:nvSpPr>
          <p:spPr>
            <a:xfrm>
              <a:off x="1213715" y="5446486"/>
              <a:ext cx="110026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Uncommitted Data of the Refresh Transaction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7333FF3-92AA-1127-CC8B-BA6FF88A1C0A}"/>
              </a:ext>
            </a:extLst>
          </p:cNvPr>
          <p:cNvSpPr txBox="1"/>
          <p:nvPr/>
        </p:nvSpPr>
        <p:spPr>
          <a:xfrm>
            <a:off x="1637189" y="2747168"/>
            <a:ext cx="47776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Extending the “read uncommitted” isolation level to read one version of the view results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B4CEE0C-BEEC-7077-8102-45C88C968F6E}"/>
              </a:ext>
            </a:extLst>
          </p:cNvPr>
          <p:cNvCxnSpPr>
            <a:cxnSpLocks/>
            <a:stCxn id="5" idx="0"/>
          </p:cNvCxnSpPr>
          <p:nvPr/>
        </p:nvCxnSpPr>
        <p:spPr>
          <a:xfrm flipV="1">
            <a:off x="4025999" y="2356565"/>
            <a:ext cx="1745400" cy="390603"/>
          </a:xfrm>
          <a:prstGeom prst="straightConnector1">
            <a:avLst/>
          </a:prstGeom>
          <a:ln w="12700">
            <a:prstDash val="soli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20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4AB745A-CFFB-700F-0A31-3A6009DD4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954389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Impossibility Results for Coherence-Minimal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B6121A-C526-EE30-240A-C909D42B8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AED55-8BFD-4FF1-B543-01F4D238A799}" type="slidenum">
              <a:rPr lang="en-US" smtClean="0"/>
              <a:pPr/>
              <a:t>35</a:t>
            </a:fld>
            <a:endParaRPr lang="en-US" dirty="0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6C8B84A-B5F5-1078-D0E0-38E27A634A75}"/>
              </a:ext>
            </a:extLst>
          </p:cNvPr>
          <p:cNvCxnSpPr>
            <a:cxnSpLocks/>
            <a:endCxn id="32" idx="0"/>
          </p:cNvCxnSpPr>
          <p:nvPr/>
        </p:nvCxnSpPr>
        <p:spPr>
          <a:xfrm>
            <a:off x="3960798" y="3608659"/>
            <a:ext cx="2396464" cy="446053"/>
          </a:xfrm>
          <a:prstGeom prst="straightConnector1">
            <a:avLst/>
          </a:prstGeom>
          <a:ln w="12700">
            <a:prstDash val="lgDash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A28067CB-2E94-445D-68BA-E6018FB197AE}"/>
              </a:ext>
            </a:extLst>
          </p:cNvPr>
          <p:cNvSpPr/>
          <p:nvPr/>
        </p:nvSpPr>
        <p:spPr>
          <a:xfrm>
            <a:off x="5768028" y="4054712"/>
            <a:ext cx="1178467" cy="3298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View 1-2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E659A56-BA0D-4FF7-FF2B-13B0CEE125A4}"/>
              </a:ext>
            </a:extLst>
          </p:cNvPr>
          <p:cNvCxnSpPr>
            <a:cxnSpLocks/>
          </p:cNvCxnSpPr>
          <p:nvPr/>
        </p:nvCxnSpPr>
        <p:spPr>
          <a:xfrm>
            <a:off x="6476388" y="3608658"/>
            <a:ext cx="0" cy="475888"/>
          </a:xfrm>
          <a:prstGeom prst="straightConnector1">
            <a:avLst/>
          </a:prstGeom>
          <a:ln w="12700">
            <a:prstDash val="lgDash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C87D5B7-BBEE-D4F7-B44D-514A4812B565}"/>
              </a:ext>
            </a:extLst>
          </p:cNvPr>
          <p:cNvGrpSpPr/>
          <p:nvPr/>
        </p:nvGrpSpPr>
        <p:grpSpPr>
          <a:xfrm>
            <a:off x="3960798" y="3557168"/>
            <a:ext cx="4393227" cy="827803"/>
            <a:chOff x="3842947" y="3335580"/>
            <a:chExt cx="4393227" cy="827803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B505C80-B64C-673B-B7CF-C2A115524336}"/>
                </a:ext>
              </a:extLst>
            </p:cNvPr>
            <p:cNvSpPr/>
            <p:nvPr/>
          </p:nvSpPr>
          <p:spPr>
            <a:xfrm>
              <a:off x="6985472" y="3833532"/>
              <a:ext cx="1250702" cy="3298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solidFill>
                    <a:schemeClr val="tx1"/>
                  </a:solidFill>
                </a:rPr>
                <a:t>View 2-3</a:t>
              </a:r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65E3D368-0D00-1D26-D578-4184C197E27C}"/>
                </a:ext>
              </a:extLst>
            </p:cNvPr>
            <p:cNvCxnSpPr>
              <a:cxnSpLocks/>
            </p:cNvCxnSpPr>
            <p:nvPr/>
          </p:nvCxnSpPr>
          <p:spPr>
            <a:xfrm>
              <a:off x="7038000" y="3335580"/>
              <a:ext cx="787672" cy="527378"/>
            </a:xfrm>
            <a:prstGeom prst="straightConnector1">
              <a:avLst/>
            </a:prstGeom>
            <a:ln w="12700">
              <a:prstDash val="lgDash"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DAFD5EBB-7FA5-A070-4D21-7B07320DED25}"/>
                </a:ext>
              </a:extLst>
            </p:cNvPr>
            <p:cNvCxnSpPr>
              <a:cxnSpLocks/>
            </p:cNvCxnSpPr>
            <p:nvPr/>
          </p:nvCxnSpPr>
          <p:spPr>
            <a:xfrm>
              <a:off x="3842947" y="3387071"/>
              <a:ext cx="4000482" cy="443451"/>
            </a:xfrm>
            <a:prstGeom prst="straightConnector1">
              <a:avLst/>
            </a:prstGeom>
            <a:ln w="12700">
              <a:prstDash val="lgDash"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7A7173A-37E7-35D7-B626-DF721FB36D6F}"/>
              </a:ext>
            </a:extLst>
          </p:cNvPr>
          <p:cNvGrpSpPr/>
          <p:nvPr/>
        </p:nvGrpSpPr>
        <p:grpSpPr>
          <a:xfrm>
            <a:off x="2581919" y="4957909"/>
            <a:ext cx="7262236" cy="400110"/>
            <a:chOff x="774079" y="4839447"/>
            <a:chExt cx="6848396" cy="400110"/>
          </a:xfrm>
        </p:grpSpPr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40EE6404-713D-C47B-4ED6-B469F60E74EF}"/>
                </a:ext>
              </a:extLst>
            </p:cNvPr>
            <p:cNvCxnSpPr>
              <a:cxnSpLocks/>
            </p:cNvCxnSpPr>
            <p:nvPr/>
          </p:nvCxnSpPr>
          <p:spPr>
            <a:xfrm>
              <a:off x="833603" y="5222543"/>
              <a:ext cx="6788872" cy="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F22238B-11DD-4811-ADA9-E20390EFABB8}"/>
                </a:ext>
              </a:extLst>
            </p:cNvPr>
            <p:cNvSpPr txBox="1"/>
            <p:nvPr/>
          </p:nvSpPr>
          <p:spPr>
            <a:xfrm>
              <a:off x="774079" y="4839447"/>
              <a:ext cx="7227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Time</a:t>
              </a:r>
            </a:p>
          </p:txBody>
        </p:sp>
      </p:grp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0E40987-5509-C814-983C-C29D83C7F4D1}"/>
              </a:ext>
            </a:extLst>
          </p:cNvPr>
          <p:cNvSpPr/>
          <p:nvPr/>
        </p:nvSpPr>
        <p:spPr>
          <a:xfrm>
            <a:off x="5904890" y="4521124"/>
            <a:ext cx="904743" cy="305340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View 1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32643D9C-A2E0-24AA-A4D8-14F294EF6BE2}"/>
              </a:ext>
            </a:extLst>
          </p:cNvPr>
          <p:cNvSpPr/>
          <p:nvPr/>
        </p:nvSpPr>
        <p:spPr>
          <a:xfrm>
            <a:off x="5904890" y="4913605"/>
            <a:ext cx="904743" cy="305340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View 2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E2C92F9D-479D-E411-CC3D-88A00877EF31}"/>
              </a:ext>
            </a:extLst>
          </p:cNvPr>
          <p:cNvSpPr/>
          <p:nvPr/>
        </p:nvSpPr>
        <p:spPr>
          <a:xfrm>
            <a:off x="8616055" y="4521124"/>
            <a:ext cx="904743" cy="305340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View 2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B1CC1F38-647E-D10C-D2D9-EE9118F80A9B}"/>
              </a:ext>
            </a:extLst>
          </p:cNvPr>
          <p:cNvSpPr/>
          <p:nvPr/>
        </p:nvSpPr>
        <p:spPr>
          <a:xfrm>
            <a:off x="8616055" y="4913605"/>
            <a:ext cx="904743" cy="30534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View 3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7682372-1B3F-AC6C-E52D-DDC8EFC1A2F7}"/>
              </a:ext>
            </a:extLst>
          </p:cNvPr>
          <p:cNvSpPr txBox="1"/>
          <p:nvPr/>
        </p:nvSpPr>
        <p:spPr>
          <a:xfrm>
            <a:off x="8093403" y="4682179"/>
            <a:ext cx="451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EE46C664-AC06-16F0-F6D6-77B6E5019BCC}"/>
              </a:ext>
            </a:extLst>
          </p:cNvPr>
          <p:cNvSpPr/>
          <p:nvPr/>
        </p:nvSpPr>
        <p:spPr>
          <a:xfrm>
            <a:off x="7060004" y="4487951"/>
            <a:ext cx="904743" cy="30534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View 2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CC1C1566-2097-25E9-2440-0A7C610912A2}"/>
              </a:ext>
            </a:extLst>
          </p:cNvPr>
          <p:cNvSpPr/>
          <p:nvPr/>
        </p:nvSpPr>
        <p:spPr>
          <a:xfrm>
            <a:off x="7060004" y="4918831"/>
            <a:ext cx="904743" cy="30534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View 3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2E8BB7F-1F32-C70E-5B67-BF68E2184259}"/>
              </a:ext>
            </a:extLst>
          </p:cNvPr>
          <p:cNvCxnSpPr/>
          <p:nvPr/>
        </p:nvCxnSpPr>
        <p:spPr>
          <a:xfrm flipV="1">
            <a:off x="6946495" y="4574685"/>
            <a:ext cx="0" cy="6778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845446A4-7D45-1D9D-42A1-08D656BA12D5}"/>
              </a:ext>
            </a:extLst>
          </p:cNvPr>
          <p:cNvSpPr txBox="1"/>
          <p:nvPr/>
        </p:nvSpPr>
        <p:spPr>
          <a:xfrm>
            <a:off x="8491024" y="5369410"/>
            <a:ext cx="1808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Sacrifice Visibility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31DA60B-18CD-2ABC-68DF-9477DC4D7B87}"/>
              </a:ext>
            </a:extLst>
          </p:cNvPr>
          <p:cNvSpPr txBox="1"/>
          <p:nvPr/>
        </p:nvSpPr>
        <p:spPr>
          <a:xfrm>
            <a:off x="3720108" y="4059395"/>
            <a:ext cx="1914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Read Transactions</a:t>
            </a:r>
            <a:endParaRPr lang="en-US" sz="2000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8CD4ABC-92F9-5C2A-E791-F89598C95AE9}"/>
              </a:ext>
            </a:extLst>
          </p:cNvPr>
          <p:cNvSpPr txBox="1"/>
          <p:nvPr/>
        </p:nvSpPr>
        <p:spPr>
          <a:xfrm>
            <a:off x="4634968" y="4668289"/>
            <a:ext cx="918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Results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8C820B9-7D16-1FAE-0CED-26EF75684299}"/>
              </a:ext>
            </a:extLst>
          </p:cNvPr>
          <p:cNvSpPr txBox="1"/>
          <p:nvPr/>
        </p:nvSpPr>
        <p:spPr>
          <a:xfrm>
            <a:off x="6321622" y="5363042"/>
            <a:ext cx="22723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Sacrifice Monotonicity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2BCA31B9-EEAB-34EE-4D00-0A1F6635D8B5}"/>
              </a:ext>
            </a:extLst>
          </p:cNvPr>
          <p:cNvGrpSpPr/>
          <p:nvPr/>
        </p:nvGrpSpPr>
        <p:grpSpPr>
          <a:xfrm>
            <a:off x="6676078" y="4719058"/>
            <a:ext cx="510540" cy="250656"/>
            <a:chOff x="3534699" y="5566988"/>
            <a:chExt cx="510540" cy="250656"/>
          </a:xfrm>
        </p:grpSpPr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FD85BC67-4C35-6033-CEBA-4F79F0765F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34699" y="5566988"/>
              <a:ext cx="510540" cy="250656"/>
            </a:xfrm>
            <a:prstGeom prst="straightConnector1">
              <a:avLst/>
            </a:prstGeom>
            <a:ln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6" name="Graphic 55" descr="Close with solid fill">
              <a:extLst>
                <a:ext uri="{FF2B5EF4-FFF2-40B4-BE49-F238E27FC236}">
                  <a16:creationId xmlns:a16="http://schemas.microsoft.com/office/drawing/2014/main" id="{C3B0C79E-BF1E-A630-8A72-474177034D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698331" y="5589405"/>
              <a:ext cx="205821" cy="205821"/>
            </a:xfrm>
            <a:prstGeom prst="rect">
              <a:avLst/>
            </a:prstGeom>
          </p:spPr>
        </p:pic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3FB51516-83C4-2820-279F-179A172659E1}"/>
              </a:ext>
            </a:extLst>
          </p:cNvPr>
          <p:cNvGrpSpPr/>
          <p:nvPr/>
        </p:nvGrpSpPr>
        <p:grpSpPr>
          <a:xfrm>
            <a:off x="3307540" y="1627978"/>
            <a:ext cx="1544132" cy="1933284"/>
            <a:chOff x="470094" y="2284269"/>
            <a:chExt cx="1544132" cy="1933284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960F16E7-7499-EEFA-FF5B-8B683AD5DB13}"/>
                </a:ext>
              </a:extLst>
            </p:cNvPr>
            <p:cNvSpPr/>
            <p:nvPr/>
          </p:nvSpPr>
          <p:spPr>
            <a:xfrm>
              <a:off x="523137" y="2314184"/>
              <a:ext cx="1409544" cy="19033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0A7126EB-4286-3435-069D-5F507C630E9F}"/>
                </a:ext>
              </a:extLst>
            </p:cNvPr>
            <p:cNvSpPr txBox="1"/>
            <p:nvPr/>
          </p:nvSpPr>
          <p:spPr>
            <a:xfrm>
              <a:off x="470094" y="2284269"/>
              <a:ext cx="1544132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200" dirty="0"/>
                <a:t>Old Results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1829CDE-93E9-BC0B-384D-C7C29ED49918}"/>
                </a:ext>
              </a:extLst>
            </p:cNvPr>
            <p:cNvSpPr/>
            <p:nvPr/>
          </p:nvSpPr>
          <p:spPr>
            <a:xfrm>
              <a:off x="676770" y="2715537"/>
              <a:ext cx="1096195" cy="139722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EA1C42F7-50D8-268B-566D-4B9F891CD7CC}"/>
                </a:ext>
              </a:extLst>
            </p:cNvPr>
            <p:cNvSpPr/>
            <p:nvPr/>
          </p:nvSpPr>
          <p:spPr>
            <a:xfrm>
              <a:off x="753775" y="2998463"/>
              <a:ext cx="904743" cy="30534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View 1</a:t>
              </a:r>
            </a:p>
          </p:txBody>
        </p:sp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37EB2403-99DA-1DC6-E897-DBFDEB349A27}"/>
                </a:ext>
              </a:extLst>
            </p:cNvPr>
            <p:cNvSpPr/>
            <p:nvPr/>
          </p:nvSpPr>
          <p:spPr>
            <a:xfrm>
              <a:off x="753775" y="3376477"/>
              <a:ext cx="904743" cy="30534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View 2</a:t>
              </a:r>
            </a:p>
          </p:txBody>
        </p:sp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AC1676F2-3183-2C28-A2EB-B01E6F5F72E7}"/>
                </a:ext>
              </a:extLst>
            </p:cNvPr>
            <p:cNvSpPr/>
            <p:nvPr/>
          </p:nvSpPr>
          <p:spPr>
            <a:xfrm>
              <a:off x="753774" y="3722329"/>
              <a:ext cx="904743" cy="30534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View 3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BC99ECEB-2F6C-9B55-6B6A-A4603B6F1EF8}"/>
                </a:ext>
              </a:extLst>
            </p:cNvPr>
            <p:cNvSpPr txBox="1"/>
            <p:nvPr/>
          </p:nvSpPr>
          <p:spPr>
            <a:xfrm>
              <a:off x="647601" y="2683497"/>
              <a:ext cx="114992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Committed</a:t>
              </a:r>
            </a:p>
          </p:txBody>
        </p:sp>
      </p:grpSp>
      <p:sp>
        <p:nvSpPr>
          <p:cNvPr id="65" name="Arrow: Right 64">
            <a:extLst>
              <a:ext uri="{FF2B5EF4-FFF2-40B4-BE49-F238E27FC236}">
                <a16:creationId xmlns:a16="http://schemas.microsoft.com/office/drawing/2014/main" id="{C39024F4-ED4E-DE0D-F4B2-06BFCF2421FB}"/>
              </a:ext>
            </a:extLst>
          </p:cNvPr>
          <p:cNvSpPr/>
          <p:nvPr/>
        </p:nvSpPr>
        <p:spPr>
          <a:xfrm>
            <a:off x="4860453" y="2486070"/>
            <a:ext cx="238605" cy="30480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C8FCF26B-9145-B81A-FC36-EB9D99CA298F}"/>
              </a:ext>
            </a:extLst>
          </p:cNvPr>
          <p:cNvSpPr/>
          <p:nvPr/>
        </p:nvSpPr>
        <p:spPr>
          <a:xfrm>
            <a:off x="5190639" y="1583512"/>
            <a:ext cx="3194408" cy="1973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E61E1D8-8575-E709-59AE-4B382C01A027}"/>
              </a:ext>
            </a:extLst>
          </p:cNvPr>
          <p:cNvSpPr txBox="1"/>
          <p:nvPr/>
        </p:nvSpPr>
        <p:spPr>
          <a:xfrm>
            <a:off x="5961039" y="1545347"/>
            <a:ext cx="166039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dirty="0"/>
              <a:t>New Results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FF2E93E6-B0DD-C806-BA45-377A52CF2D81}"/>
              </a:ext>
            </a:extLst>
          </p:cNvPr>
          <p:cNvGrpSpPr/>
          <p:nvPr/>
        </p:nvGrpSpPr>
        <p:grpSpPr>
          <a:xfrm>
            <a:off x="6134889" y="1979244"/>
            <a:ext cx="1341586" cy="1455874"/>
            <a:chOff x="1403305" y="4501772"/>
            <a:chExt cx="1341586" cy="1455874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2FFBA0E3-2D25-AF08-6453-7FCB231E3EDE}"/>
                </a:ext>
              </a:extLst>
            </p:cNvPr>
            <p:cNvSpPr/>
            <p:nvPr/>
          </p:nvSpPr>
          <p:spPr>
            <a:xfrm>
              <a:off x="1403305" y="4523412"/>
              <a:ext cx="1291081" cy="143423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Rectangle: Rounded Corners 87">
              <a:extLst>
                <a:ext uri="{FF2B5EF4-FFF2-40B4-BE49-F238E27FC236}">
                  <a16:creationId xmlns:a16="http://schemas.microsoft.com/office/drawing/2014/main" id="{C836C0DA-C01C-E357-4A58-2D491A386C1E}"/>
                </a:ext>
              </a:extLst>
            </p:cNvPr>
            <p:cNvSpPr/>
            <p:nvPr/>
          </p:nvSpPr>
          <p:spPr>
            <a:xfrm>
              <a:off x="1590038" y="4821992"/>
              <a:ext cx="904743" cy="30534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View 1</a:t>
              </a:r>
            </a:p>
          </p:txBody>
        </p:sp>
        <p:sp>
          <p:nvSpPr>
            <p:cNvPr id="89" name="Rectangle: Rounded Corners 88">
              <a:extLst>
                <a:ext uri="{FF2B5EF4-FFF2-40B4-BE49-F238E27FC236}">
                  <a16:creationId xmlns:a16="http://schemas.microsoft.com/office/drawing/2014/main" id="{9172884D-7E37-3D54-B6B5-C52B4BF95CB6}"/>
                </a:ext>
              </a:extLst>
            </p:cNvPr>
            <p:cNvSpPr/>
            <p:nvPr/>
          </p:nvSpPr>
          <p:spPr>
            <a:xfrm>
              <a:off x="1590038" y="5200006"/>
              <a:ext cx="904743" cy="30534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View 2</a:t>
              </a:r>
            </a:p>
          </p:txBody>
        </p:sp>
        <p:sp>
          <p:nvSpPr>
            <p:cNvPr id="90" name="Rectangle: Rounded Corners 89">
              <a:extLst>
                <a:ext uri="{FF2B5EF4-FFF2-40B4-BE49-F238E27FC236}">
                  <a16:creationId xmlns:a16="http://schemas.microsoft.com/office/drawing/2014/main" id="{B4BCE34C-FE54-B323-C26D-DD5FCD87792F}"/>
                </a:ext>
              </a:extLst>
            </p:cNvPr>
            <p:cNvSpPr/>
            <p:nvPr/>
          </p:nvSpPr>
          <p:spPr>
            <a:xfrm>
              <a:off x="1596473" y="5590081"/>
              <a:ext cx="904743" cy="30534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View 3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B09B7111-89FC-1209-7728-77F5A41744EE}"/>
                </a:ext>
              </a:extLst>
            </p:cNvPr>
            <p:cNvSpPr txBox="1"/>
            <p:nvPr/>
          </p:nvSpPr>
          <p:spPr>
            <a:xfrm>
              <a:off x="1403305" y="4501772"/>
              <a:ext cx="13415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Uncommitted</a:t>
              </a:r>
            </a:p>
          </p:txBody>
        </p:sp>
      </p:grpSp>
      <p:sp>
        <p:nvSpPr>
          <p:cNvPr id="74" name="Arrow: Right 73">
            <a:extLst>
              <a:ext uri="{FF2B5EF4-FFF2-40B4-BE49-F238E27FC236}">
                <a16:creationId xmlns:a16="http://schemas.microsoft.com/office/drawing/2014/main" id="{634B3F81-BBD2-AFDA-8569-6FD5E1E785B7}"/>
              </a:ext>
            </a:extLst>
          </p:cNvPr>
          <p:cNvSpPr/>
          <p:nvPr/>
        </p:nvSpPr>
        <p:spPr>
          <a:xfrm>
            <a:off x="5819507" y="2499817"/>
            <a:ext cx="238605" cy="30480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Arrow: Right 74">
            <a:extLst>
              <a:ext uri="{FF2B5EF4-FFF2-40B4-BE49-F238E27FC236}">
                <a16:creationId xmlns:a16="http://schemas.microsoft.com/office/drawing/2014/main" id="{45BE97B2-9044-D559-D10C-C07BB94F9150}"/>
              </a:ext>
            </a:extLst>
          </p:cNvPr>
          <p:cNvSpPr/>
          <p:nvPr/>
        </p:nvSpPr>
        <p:spPr>
          <a:xfrm>
            <a:off x="7517105" y="2500123"/>
            <a:ext cx="238605" cy="30480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" name="Picture 80" descr="Icon&#10;&#10;Description automatically generated">
            <a:extLst>
              <a:ext uri="{FF2B5EF4-FFF2-40B4-BE49-F238E27FC236}">
                <a16:creationId xmlns:a16="http://schemas.microsoft.com/office/drawing/2014/main" id="{D6456C41-D171-2551-4C51-CA583AEA99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851" y="3099160"/>
            <a:ext cx="251165" cy="239443"/>
          </a:xfrm>
          <a:prstGeom prst="rect">
            <a:avLst/>
          </a:prstGeom>
        </p:spPr>
      </p:pic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16D291E4-F49E-6D38-6A8C-B7D617798186}"/>
              </a:ext>
            </a:extLst>
          </p:cNvPr>
          <p:cNvCxnSpPr>
            <a:cxnSpLocks/>
          </p:cNvCxnSpPr>
          <p:nvPr/>
        </p:nvCxnSpPr>
        <p:spPr>
          <a:xfrm>
            <a:off x="5297058" y="2648535"/>
            <a:ext cx="445025" cy="3691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65BF33BA-073A-8186-5C03-E9377F72BAB2}"/>
              </a:ext>
            </a:extLst>
          </p:cNvPr>
          <p:cNvCxnSpPr>
            <a:cxnSpLocks/>
          </p:cNvCxnSpPr>
          <p:nvPr/>
        </p:nvCxnSpPr>
        <p:spPr>
          <a:xfrm>
            <a:off x="7850476" y="2645666"/>
            <a:ext cx="445025" cy="3691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7" name="Picture 106" descr="Icon&#10;&#10;Description automatically generated">
            <a:extLst>
              <a:ext uri="{FF2B5EF4-FFF2-40B4-BE49-F238E27FC236}">
                <a16:creationId xmlns:a16="http://schemas.microsoft.com/office/drawing/2014/main" id="{D6B90690-1D4A-4A28-98D5-CA1CC7F452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215" y="4872896"/>
            <a:ext cx="251165" cy="23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82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/>
      <p:bldP spid="47" grpId="0" animBg="1"/>
      <p:bldP spid="48" grpId="0" animBg="1"/>
      <p:bldP spid="50" grpId="0"/>
      <p:bldP spid="5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73CFC6-2935-E131-5951-3565B5A7E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6"/>
            <a:ext cx="12192000" cy="935962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Discover New Options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BE64FA-F82A-CEC6-E62B-E9389C95E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AED55-8BFD-4FF1-B543-01F4D238A799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693B7C6B-DDDF-1931-4CEC-9E999EE1BD44}"/>
              </a:ext>
            </a:extLst>
          </p:cNvPr>
          <p:cNvSpPr/>
          <p:nvPr/>
        </p:nvSpPr>
        <p:spPr>
          <a:xfrm>
            <a:off x="1112343" y="4919651"/>
            <a:ext cx="1755738" cy="8772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Monotonicity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Visibility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61BFCAB1-3912-9004-C834-C75F864DBE3B}"/>
              </a:ext>
            </a:extLst>
          </p:cNvPr>
          <p:cNvSpPr/>
          <p:nvPr/>
        </p:nvSpPr>
        <p:spPr>
          <a:xfrm>
            <a:off x="1041693" y="3572114"/>
            <a:ext cx="1897039" cy="8772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Monotonicity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Coherence-Fresh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B62FF57-1316-B90E-1F7B-62E78BDDBF82}"/>
              </a:ext>
            </a:extLst>
          </p:cNvPr>
          <p:cNvSpPr txBox="1"/>
          <p:nvPr/>
        </p:nvSpPr>
        <p:spPr>
          <a:xfrm>
            <a:off x="3658801" y="1369615"/>
            <a:ext cx="2005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Computed the new result for View 1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9EF56C2-BDA0-444F-1962-F971009D20AC}"/>
              </a:ext>
            </a:extLst>
          </p:cNvPr>
          <p:cNvSpPr txBox="1"/>
          <p:nvPr/>
        </p:nvSpPr>
        <p:spPr>
          <a:xfrm>
            <a:off x="6507953" y="1365001"/>
            <a:ext cx="2005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Computed the new result for View 2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C803984-6CEE-AF62-1B7F-151AD00D7C9E}"/>
              </a:ext>
            </a:extLst>
          </p:cNvPr>
          <p:cNvSpPr txBox="1"/>
          <p:nvPr/>
        </p:nvSpPr>
        <p:spPr>
          <a:xfrm>
            <a:off x="9105585" y="1384872"/>
            <a:ext cx="2461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Modified the viewport to View 2-3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5A7B146-1F7F-088A-0B8F-A29A72E199FE}"/>
              </a:ext>
            </a:extLst>
          </p:cNvPr>
          <p:cNvSpPr txBox="1"/>
          <p:nvPr/>
        </p:nvSpPr>
        <p:spPr>
          <a:xfrm>
            <a:off x="931456" y="1429128"/>
            <a:ext cx="2186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Existing Options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DE81A1B-E322-10D3-0970-3F793F3C0634}"/>
              </a:ext>
            </a:extLst>
          </p:cNvPr>
          <p:cNvSpPr txBox="1"/>
          <p:nvPr/>
        </p:nvSpPr>
        <p:spPr>
          <a:xfrm>
            <a:off x="1487218" y="2052011"/>
            <a:ext cx="9966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Option 1</a:t>
            </a:r>
            <a:endParaRPr lang="en-US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4121B6F-039D-D9B7-BE2D-69CF0BF7C8B9}"/>
              </a:ext>
            </a:extLst>
          </p:cNvPr>
          <p:cNvSpPr txBox="1"/>
          <p:nvPr/>
        </p:nvSpPr>
        <p:spPr>
          <a:xfrm>
            <a:off x="1493959" y="3226261"/>
            <a:ext cx="9966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Option 2</a:t>
            </a:r>
            <a:endParaRPr lang="en-US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69E3D2C-3314-A419-3EF6-DD604E3FC241}"/>
              </a:ext>
            </a:extLst>
          </p:cNvPr>
          <p:cNvSpPr txBox="1"/>
          <p:nvPr/>
        </p:nvSpPr>
        <p:spPr>
          <a:xfrm>
            <a:off x="1487218" y="4561729"/>
            <a:ext cx="9966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Option 3</a:t>
            </a:r>
            <a:endParaRPr lang="en-US" dirty="0"/>
          </a:p>
        </p:txBody>
      </p:sp>
      <p:grpSp>
        <p:nvGrpSpPr>
          <p:cNvPr id="379" name="Group 378">
            <a:extLst>
              <a:ext uri="{FF2B5EF4-FFF2-40B4-BE49-F238E27FC236}">
                <a16:creationId xmlns:a16="http://schemas.microsoft.com/office/drawing/2014/main" id="{4808B972-1366-16CE-66C5-0C08E4A5FA09}"/>
              </a:ext>
            </a:extLst>
          </p:cNvPr>
          <p:cNvGrpSpPr/>
          <p:nvPr/>
        </p:nvGrpSpPr>
        <p:grpSpPr>
          <a:xfrm>
            <a:off x="3350836" y="4919651"/>
            <a:ext cx="8195195" cy="877559"/>
            <a:chOff x="3350836" y="4919651"/>
            <a:chExt cx="8195195" cy="877559"/>
          </a:xfrm>
        </p:grpSpPr>
        <p:grpSp>
          <p:nvGrpSpPr>
            <p:cNvPr id="312" name="Group 311">
              <a:extLst>
                <a:ext uri="{FF2B5EF4-FFF2-40B4-BE49-F238E27FC236}">
                  <a16:creationId xmlns:a16="http://schemas.microsoft.com/office/drawing/2014/main" id="{837AD4A0-3269-BFD9-EEAC-BC536F92EE5E}"/>
                </a:ext>
              </a:extLst>
            </p:cNvPr>
            <p:cNvGrpSpPr/>
            <p:nvPr/>
          </p:nvGrpSpPr>
          <p:grpSpPr>
            <a:xfrm>
              <a:off x="3350836" y="4919651"/>
              <a:ext cx="2461031" cy="877273"/>
              <a:chOff x="3350836" y="2205079"/>
              <a:chExt cx="2461031" cy="877273"/>
            </a:xfrm>
          </p:grpSpPr>
          <p:sp>
            <p:nvSpPr>
              <p:cNvPr id="313" name="Rectangle 312">
                <a:extLst>
                  <a:ext uri="{FF2B5EF4-FFF2-40B4-BE49-F238E27FC236}">
                    <a16:creationId xmlns:a16="http://schemas.microsoft.com/office/drawing/2014/main" id="{A7600E12-43F6-EDBA-273C-C0AC01699938}"/>
                  </a:ext>
                </a:extLst>
              </p:cNvPr>
              <p:cNvSpPr/>
              <p:nvPr/>
            </p:nvSpPr>
            <p:spPr>
              <a:xfrm>
                <a:off x="3350836" y="2205079"/>
                <a:ext cx="2461031" cy="87727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4" name="Rectangle 313">
                <a:extLst>
                  <a:ext uri="{FF2B5EF4-FFF2-40B4-BE49-F238E27FC236}">
                    <a16:creationId xmlns:a16="http://schemas.microsoft.com/office/drawing/2014/main" id="{2AF7088E-2732-6971-8F75-6E5E01888368}"/>
                  </a:ext>
                </a:extLst>
              </p:cNvPr>
              <p:cNvSpPr/>
              <p:nvPr/>
            </p:nvSpPr>
            <p:spPr>
              <a:xfrm>
                <a:off x="3441349" y="2250078"/>
                <a:ext cx="1583198" cy="7889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15" name="Group 314">
                <a:extLst>
                  <a:ext uri="{FF2B5EF4-FFF2-40B4-BE49-F238E27FC236}">
                    <a16:creationId xmlns:a16="http://schemas.microsoft.com/office/drawing/2014/main" id="{A7EBFFCE-407A-922D-7F23-6B61D1F3D299}"/>
                  </a:ext>
                </a:extLst>
              </p:cNvPr>
              <p:cNvGrpSpPr/>
              <p:nvPr/>
            </p:nvGrpSpPr>
            <p:grpSpPr>
              <a:xfrm>
                <a:off x="3427494" y="2236660"/>
                <a:ext cx="779917" cy="825599"/>
                <a:chOff x="6895849" y="2476363"/>
                <a:chExt cx="779914" cy="825598"/>
              </a:xfrm>
            </p:grpSpPr>
            <p:pic>
              <p:nvPicPr>
                <p:cNvPr id="322" name="Graphic 321" descr="Bar chart with solid fill">
                  <a:extLst>
                    <a:ext uri="{FF2B5EF4-FFF2-40B4-BE49-F238E27FC236}">
                      <a16:creationId xmlns:a16="http://schemas.microsoft.com/office/drawing/2014/main" id="{02D703FC-2F4D-2B09-3734-029DF690F5A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9704" y="2698408"/>
                  <a:ext cx="764378" cy="603553"/>
                </a:xfrm>
                <a:prstGeom prst="rect">
                  <a:avLst/>
                </a:prstGeom>
              </p:spPr>
            </p:pic>
            <p:sp>
              <p:nvSpPr>
                <p:cNvPr id="323" name="TextBox 322">
                  <a:extLst>
                    <a:ext uri="{FF2B5EF4-FFF2-40B4-BE49-F238E27FC236}">
                      <a16:creationId xmlns:a16="http://schemas.microsoft.com/office/drawing/2014/main" id="{743CF2C7-2FE9-81E0-269E-9A2918551F9E}"/>
                    </a:ext>
                  </a:extLst>
                </p:cNvPr>
                <p:cNvSpPr txBox="1"/>
                <p:nvPr/>
              </p:nvSpPr>
              <p:spPr>
                <a:xfrm>
                  <a:off x="6895849" y="2476363"/>
                  <a:ext cx="779914" cy="2792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700" dirty="0">
                      <a:cs typeface="Times New Roman" panose="02020603050405020304" pitchFamily="18" charset="0"/>
                    </a:rPr>
                    <a:t>View 1</a:t>
                  </a:r>
                </a:p>
              </p:txBody>
            </p:sp>
          </p:grpSp>
          <p:grpSp>
            <p:nvGrpSpPr>
              <p:cNvPr id="316" name="Group 315">
                <a:extLst>
                  <a:ext uri="{FF2B5EF4-FFF2-40B4-BE49-F238E27FC236}">
                    <a16:creationId xmlns:a16="http://schemas.microsoft.com/office/drawing/2014/main" id="{EA6B44DA-282D-1D80-FB0B-152FA9DED18A}"/>
                  </a:ext>
                </a:extLst>
              </p:cNvPr>
              <p:cNvGrpSpPr/>
              <p:nvPr/>
            </p:nvGrpSpPr>
            <p:grpSpPr>
              <a:xfrm>
                <a:off x="4195007" y="2241060"/>
                <a:ext cx="779917" cy="821199"/>
                <a:chOff x="6894168" y="2480763"/>
                <a:chExt cx="779914" cy="821198"/>
              </a:xfrm>
            </p:grpSpPr>
            <p:pic>
              <p:nvPicPr>
                <p:cNvPr id="320" name="Graphic 319" descr="Bar chart with solid fill">
                  <a:extLst>
                    <a:ext uri="{FF2B5EF4-FFF2-40B4-BE49-F238E27FC236}">
                      <a16:creationId xmlns:a16="http://schemas.microsoft.com/office/drawing/2014/main" id="{84877D3A-7D03-3811-7756-0CF180F42CC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9704" y="2698408"/>
                  <a:ext cx="764378" cy="603553"/>
                </a:xfrm>
                <a:prstGeom prst="rect">
                  <a:avLst/>
                </a:prstGeom>
              </p:spPr>
            </p:pic>
            <p:sp>
              <p:nvSpPr>
                <p:cNvPr id="321" name="TextBox 320">
                  <a:extLst>
                    <a:ext uri="{FF2B5EF4-FFF2-40B4-BE49-F238E27FC236}">
                      <a16:creationId xmlns:a16="http://schemas.microsoft.com/office/drawing/2014/main" id="{D4765F0F-5069-9D31-4517-060E63BAA433}"/>
                    </a:ext>
                  </a:extLst>
                </p:cNvPr>
                <p:cNvSpPr txBox="1"/>
                <p:nvPr/>
              </p:nvSpPr>
              <p:spPr>
                <a:xfrm>
                  <a:off x="6894168" y="2480763"/>
                  <a:ext cx="779914" cy="3539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700" dirty="0">
                      <a:cs typeface="Times New Roman" panose="02020603050405020304" pitchFamily="18" charset="0"/>
                    </a:rPr>
                    <a:t>View 2</a:t>
                  </a:r>
                </a:p>
              </p:txBody>
            </p:sp>
          </p:grpSp>
          <p:grpSp>
            <p:nvGrpSpPr>
              <p:cNvPr id="317" name="Group 316">
                <a:extLst>
                  <a:ext uri="{FF2B5EF4-FFF2-40B4-BE49-F238E27FC236}">
                    <a16:creationId xmlns:a16="http://schemas.microsoft.com/office/drawing/2014/main" id="{1D5C3597-D632-6D17-375F-2322F9381D95}"/>
                  </a:ext>
                </a:extLst>
              </p:cNvPr>
              <p:cNvGrpSpPr/>
              <p:nvPr/>
            </p:nvGrpSpPr>
            <p:grpSpPr>
              <a:xfrm>
                <a:off x="4995156" y="2241060"/>
                <a:ext cx="783049" cy="814395"/>
                <a:chOff x="6891036" y="2487567"/>
                <a:chExt cx="783046" cy="814394"/>
              </a:xfrm>
            </p:grpSpPr>
            <p:pic>
              <p:nvPicPr>
                <p:cNvPr id="318" name="Graphic 317" descr="Bar chart with solid fill">
                  <a:extLst>
                    <a:ext uri="{FF2B5EF4-FFF2-40B4-BE49-F238E27FC236}">
                      <a16:creationId xmlns:a16="http://schemas.microsoft.com/office/drawing/2014/main" id="{C06F9B97-DE29-454C-C0D2-F210D4D5689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9704" y="2698408"/>
                  <a:ext cx="764378" cy="603553"/>
                </a:xfrm>
                <a:prstGeom prst="rect">
                  <a:avLst/>
                </a:prstGeom>
              </p:spPr>
            </p:pic>
            <p:sp>
              <p:nvSpPr>
                <p:cNvPr id="319" name="TextBox 318">
                  <a:extLst>
                    <a:ext uri="{FF2B5EF4-FFF2-40B4-BE49-F238E27FC236}">
                      <a16:creationId xmlns:a16="http://schemas.microsoft.com/office/drawing/2014/main" id="{205B2ED1-670B-2AB9-F233-F3BA0D848B36}"/>
                    </a:ext>
                  </a:extLst>
                </p:cNvPr>
                <p:cNvSpPr txBox="1"/>
                <p:nvPr/>
              </p:nvSpPr>
              <p:spPr>
                <a:xfrm>
                  <a:off x="6891036" y="2487567"/>
                  <a:ext cx="779914" cy="3539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700" dirty="0">
                      <a:cs typeface="Times New Roman" panose="02020603050405020304" pitchFamily="18" charset="0"/>
                    </a:rPr>
                    <a:t>View 3</a:t>
                  </a:r>
                </a:p>
              </p:txBody>
            </p:sp>
          </p:grpSp>
        </p:grpSp>
        <p:sp>
          <p:nvSpPr>
            <p:cNvPr id="324" name="Arrow: Right 323">
              <a:extLst>
                <a:ext uri="{FF2B5EF4-FFF2-40B4-BE49-F238E27FC236}">
                  <a16:creationId xmlns:a16="http://schemas.microsoft.com/office/drawing/2014/main" id="{3BB50988-CAE9-3481-B232-3BB5A6C14058}"/>
                </a:ext>
              </a:extLst>
            </p:cNvPr>
            <p:cNvSpPr/>
            <p:nvPr/>
          </p:nvSpPr>
          <p:spPr>
            <a:xfrm>
              <a:off x="5911730" y="5232706"/>
              <a:ext cx="238605" cy="304800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Arrow: Right 324">
              <a:extLst>
                <a:ext uri="{FF2B5EF4-FFF2-40B4-BE49-F238E27FC236}">
                  <a16:creationId xmlns:a16="http://schemas.microsoft.com/office/drawing/2014/main" id="{A3467301-9F36-ACBA-D912-8EFCCD4EFA77}"/>
                </a:ext>
              </a:extLst>
            </p:cNvPr>
            <p:cNvSpPr/>
            <p:nvPr/>
          </p:nvSpPr>
          <p:spPr>
            <a:xfrm>
              <a:off x="8772176" y="5232706"/>
              <a:ext cx="238605" cy="304800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6" name="Group 325">
              <a:extLst>
                <a:ext uri="{FF2B5EF4-FFF2-40B4-BE49-F238E27FC236}">
                  <a16:creationId xmlns:a16="http://schemas.microsoft.com/office/drawing/2014/main" id="{A2D385BA-FCDE-A555-0165-0FF6D49CF173}"/>
                </a:ext>
              </a:extLst>
            </p:cNvPr>
            <p:cNvGrpSpPr/>
            <p:nvPr/>
          </p:nvGrpSpPr>
          <p:grpSpPr>
            <a:xfrm>
              <a:off x="6217918" y="4919937"/>
              <a:ext cx="2461031" cy="877273"/>
              <a:chOff x="3350836" y="2205079"/>
              <a:chExt cx="2461031" cy="877273"/>
            </a:xfrm>
          </p:grpSpPr>
          <p:sp>
            <p:nvSpPr>
              <p:cNvPr id="327" name="Rectangle 326">
                <a:extLst>
                  <a:ext uri="{FF2B5EF4-FFF2-40B4-BE49-F238E27FC236}">
                    <a16:creationId xmlns:a16="http://schemas.microsoft.com/office/drawing/2014/main" id="{101ECCAD-F052-5734-24E1-4806FEFAE8F6}"/>
                  </a:ext>
                </a:extLst>
              </p:cNvPr>
              <p:cNvSpPr/>
              <p:nvPr/>
            </p:nvSpPr>
            <p:spPr>
              <a:xfrm>
                <a:off x="3350836" y="2205079"/>
                <a:ext cx="2461031" cy="87727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8" name="Rectangle 327">
                <a:extLst>
                  <a:ext uri="{FF2B5EF4-FFF2-40B4-BE49-F238E27FC236}">
                    <a16:creationId xmlns:a16="http://schemas.microsoft.com/office/drawing/2014/main" id="{DBD76ACC-8DFA-8BB6-9191-D3663D38760B}"/>
                  </a:ext>
                </a:extLst>
              </p:cNvPr>
              <p:cNvSpPr/>
              <p:nvPr/>
            </p:nvSpPr>
            <p:spPr>
              <a:xfrm>
                <a:off x="3441349" y="2250078"/>
                <a:ext cx="1583198" cy="7889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29" name="Group 328">
                <a:extLst>
                  <a:ext uri="{FF2B5EF4-FFF2-40B4-BE49-F238E27FC236}">
                    <a16:creationId xmlns:a16="http://schemas.microsoft.com/office/drawing/2014/main" id="{5B7B9E3E-A4A4-C4CD-1520-20AFF0312100}"/>
                  </a:ext>
                </a:extLst>
              </p:cNvPr>
              <p:cNvGrpSpPr/>
              <p:nvPr/>
            </p:nvGrpSpPr>
            <p:grpSpPr>
              <a:xfrm>
                <a:off x="3427494" y="2236660"/>
                <a:ext cx="779917" cy="825599"/>
                <a:chOff x="6895849" y="2476363"/>
                <a:chExt cx="779914" cy="825598"/>
              </a:xfrm>
            </p:grpSpPr>
            <p:pic>
              <p:nvPicPr>
                <p:cNvPr id="336" name="Graphic 335" descr="Bar chart with solid fill">
                  <a:extLst>
                    <a:ext uri="{FF2B5EF4-FFF2-40B4-BE49-F238E27FC236}">
                      <a16:creationId xmlns:a16="http://schemas.microsoft.com/office/drawing/2014/main" id="{0D68C115-F2E7-5904-DFE6-DF19B93EE46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9704" y="2698408"/>
                  <a:ext cx="764378" cy="603553"/>
                </a:xfrm>
                <a:prstGeom prst="rect">
                  <a:avLst/>
                </a:prstGeom>
              </p:spPr>
            </p:pic>
            <p:sp>
              <p:nvSpPr>
                <p:cNvPr id="337" name="TextBox 336">
                  <a:extLst>
                    <a:ext uri="{FF2B5EF4-FFF2-40B4-BE49-F238E27FC236}">
                      <a16:creationId xmlns:a16="http://schemas.microsoft.com/office/drawing/2014/main" id="{8D4E944E-2185-42E3-0FA9-622D386CD23C}"/>
                    </a:ext>
                  </a:extLst>
                </p:cNvPr>
                <p:cNvSpPr txBox="1"/>
                <p:nvPr/>
              </p:nvSpPr>
              <p:spPr>
                <a:xfrm>
                  <a:off x="6895849" y="2476363"/>
                  <a:ext cx="779914" cy="2792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700" dirty="0">
                      <a:cs typeface="Times New Roman" panose="02020603050405020304" pitchFamily="18" charset="0"/>
                    </a:rPr>
                    <a:t>View 1</a:t>
                  </a:r>
                </a:p>
              </p:txBody>
            </p:sp>
          </p:grpSp>
          <p:grpSp>
            <p:nvGrpSpPr>
              <p:cNvPr id="330" name="Group 329">
                <a:extLst>
                  <a:ext uri="{FF2B5EF4-FFF2-40B4-BE49-F238E27FC236}">
                    <a16:creationId xmlns:a16="http://schemas.microsoft.com/office/drawing/2014/main" id="{58108C4D-E00A-B840-BF9A-BDD7FFEAFFC0}"/>
                  </a:ext>
                </a:extLst>
              </p:cNvPr>
              <p:cNvGrpSpPr/>
              <p:nvPr/>
            </p:nvGrpSpPr>
            <p:grpSpPr>
              <a:xfrm>
                <a:off x="4195007" y="2241060"/>
                <a:ext cx="779917" cy="821199"/>
                <a:chOff x="6894168" y="2480763"/>
                <a:chExt cx="779914" cy="821198"/>
              </a:xfrm>
            </p:grpSpPr>
            <p:pic>
              <p:nvPicPr>
                <p:cNvPr id="334" name="Graphic 333" descr="Bar chart with solid fill">
                  <a:extLst>
                    <a:ext uri="{FF2B5EF4-FFF2-40B4-BE49-F238E27FC236}">
                      <a16:creationId xmlns:a16="http://schemas.microsoft.com/office/drawing/2014/main" id="{458F20CF-8F6B-713B-606B-7E644557478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9704" y="2698408"/>
                  <a:ext cx="764378" cy="603553"/>
                </a:xfrm>
                <a:prstGeom prst="rect">
                  <a:avLst/>
                </a:prstGeom>
              </p:spPr>
            </p:pic>
            <p:sp>
              <p:nvSpPr>
                <p:cNvPr id="335" name="TextBox 334">
                  <a:extLst>
                    <a:ext uri="{FF2B5EF4-FFF2-40B4-BE49-F238E27FC236}">
                      <a16:creationId xmlns:a16="http://schemas.microsoft.com/office/drawing/2014/main" id="{C2344308-7078-E388-D80E-C2E58FAC06C0}"/>
                    </a:ext>
                  </a:extLst>
                </p:cNvPr>
                <p:cNvSpPr txBox="1"/>
                <p:nvPr/>
              </p:nvSpPr>
              <p:spPr>
                <a:xfrm>
                  <a:off x="6894168" y="2480763"/>
                  <a:ext cx="779914" cy="3539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700" dirty="0">
                      <a:cs typeface="Times New Roman" panose="02020603050405020304" pitchFamily="18" charset="0"/>
                    </a:rPr>
                    <a:t>View 2</a:t>
                  </a:r>
                </a:p>
              </p:txBody>
            </p:sp>
          </p:grpSp>
          <p:grpSp>
            <p:nvGrpSpPr>
              <p:cNvPr id="331" name="Group 330">
                <a:extLst>
                  <a:ext uri="{FF2B5EF4-FFF2-40B4-BE49-F238E27FC236}">
                    <a16:creationId xmlns:a16="http://schemas.microsoft.com/office/drawing/2014/main" id="{E9648EC0-4421-BF70-F477-8AA9B50D41DA}"/>
                  </a:ext>
                </a:extLst>
              </p:cNvPr>
              <p:cNvGrpSpPr/>
              <p:nvPr/>
            </p:nvGrpSpPr>
            <p:grpSpPr>
              <a:xfrm>
                <a:off x="4995156" y="2241060"/>
                <a:ext cx="783049" cy="814395"/>
                <a:chOff x="6891036" y="2487567"/>
                <a:chExt cx="783046" cy="814394"/>
              </a:xfrm>
            </p:grpSpPr>
            <p:pic>
              <p:nvPicPr>
                <p:cNvPr id="332" name="Graphic 331" descr="Bar chart with solid fill">
                  <a:extLst>
                    <a:ext uri="{FF2B5EF4-FFF2-40B4-BE49-F238E27FC236}">
                      <a16:creationId xmlns:a16="http://schemas.microsoft.com/office/drawing/2014/main" id="{354B4533-3032-225D-8730-DDD04238C17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9704" y="2698408"/>
                  <a:ext cx="764378" cy="603553"/>
                </a:xfrm>
                <a:prstGeom prst="rect">
                  <a:avLst/>
                </a:prstGeom>
              </p:spPr>
            </p:pic>
            <p:sp>
              <p:nvSpPr>
                <p:cNvPr id="333" name="TextBox 332">
                  <a:extLst>
                    <a:ext uri="{FF2B5EF4-FFF2-40B4-BE49-F238E27FC236}">
                      <a16:creationId xmlns:a16="http://schemas.microsoft.com/office/drawing/2014/main" id="{B1B35B62-4990-4FBA-38AE-6D037BF4D9B4}"/>
                    </a:ext>
                  </a:extLst>
                </p:cNvPr>
                <p:cNvSpPr txBox="1"/>
                <p:nvPr/>
              </p:nvSpPr>
              <p:spPr>
                <a:xfrm>
                  <a:off x="6891036" y="2487567"/>
                  <a:ext cx="779914" cy="3539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700" dirty="0">
                      <a:cs typeface="Times New Roman" panose="02020603050405020304" pitchFamily="18" charset="0"/>
                    </a:rPr>
                    <a:t>View 3</a:t>
                  </a:r>
                </a:p>
              </p:txBody>
            </p:sp>
          </p:grpSp>
        </p:grpSp>
        <p:grpSp>
          <p:nvGrpSpPr>
            <p:cNvPr id="338" name="Group 337">
              <a:extLst>
                <a:ext uri="{FF2B5EF4-FFF2-40B4-BE49-F238E27FC236}">
                  <a16:creationId xmlns:a16="http://schemas.microsoft.com/office/drawing/2014/main" id="{27F21E80-64CB-DDBF-E212-71792B1D1238}"/>
                </a:ext>
              </a:extLst>
            </p:cNvPr>
            <p:cNvGrpSpPr/>
            <p:nvPr/>
          </p:nvGrpSpPr>
          <p:grpSpPr>
            <a:xfrm>
              <a:off x="9085000" y="4919651"/>
              <a:ext cx="2461031" cy="877273"/>
              <a:chOff x="3350836" y="2205079"/>
              <a:chExt cx="2461031" cy="877273"/>
            </a:xfrm>
          </p:grpSpPr>
          <p:sp>
            <p:nvSpPr>
              <p:cNvPr id="339" name="Rectangle 338">
                <a:extLst>
                  <a:ext uri="{FF2B5EF4-FFF2-40B4-BE49-F238E27FC236}">
                    <a16:creationId xmlns:a16="http://schemas.microsoft.com/office/drawing/2014/main" id="{9863C37C-4AE3-C946-9BFC-30E515A35AB3}"/>
                  </a:ext>
                </a:extLst>
              </p:cNvPr>
              <p:cNvSpPr/>
              <p:nvPr/>
            </p:nvSpPr>
            <p:spPr>
              <a:xfrm>
                <a:off x="3350836" y="2205079"/>
                <a:ext cx="2461031" cy="87727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0" name="Rectangle 339">
                <a:extLst>
                  <a:ext uri="{FF2B5EF4-FFF2-40B4-BE49-F238E27FC236}">
                    <a16:creationId xmlns:a16="http://schemas.microsoft.com/office/drawing/2014/main" id="{1C167E02-74F5-EBEE-11D3-1901F1CB22D0}"/>
                  </a:ext>
                </a:extLst>
              </p:cNvPr>
              <p:cNvSpPr/>
              <p:nvPr/>
            </p:nvSpPr>
            <p:spPr>
              <a:xfrm>
                <a:off x="4203557" y="2246815"/>
                <a:ext cx="1583198" cy="7889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41" name="Group 340">
                <a:extLst>
                  <a:ext uri="{FF2B5EF4-FFF2-40B4-BE49-F238E27FC236}">
                    <a16:creationId xmlns:a16="http://schemas.microsoft.com/office/drawing/2014/main" id="{A70E4236-6E40-1E63-E59A-F886E25E4914}"/>
                  </a:ext>
                </a:extLst>
              </p:cNvPr>
              <p:cNvGrpSpPr/>
              <p:nvPr/>
            </p:nvGrpSpPr>
            <p:grpSpPr>
              <a:xfrm>
                <a:off x="3427494" y="2236660"/>
                <a:ext cx="779917" cy="825599"/>
                <a:chOff x="6895849" y="2476363"/>
                <a:chExt cx="779914" cy="825598"/>
              </a:xfrm>
            </p:grpSpPr>
            <p:pic>
              <p:nvPicPr>
                <p:cNvPr id="348" name="Graphic 347" descr="Bar chart with solid fill">
                  <a:extLst>
                    <a:ext uri="{FF2B5EF4-FFF2-40B4-BE49-F238E27FC236}">
                      <a16:creationId xmlns:a16="http://schemas.microsoft.com/office/drawing/2014/main" id="{1508D9BF-F276-5062-2C0F-327CB006CFB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9704" y="2698408"/>
                  <a:ext cx="764378" cy="603553"/>
                </a:xfrm>
                <a:prstGeom prst="rect">
                  <a:avLst/>
                </a:prstGeom>
              </p:spPr>
            </p:pic>
            <p:sp>
              <p:nvSpPr>
                <p:cNvPr id="349" name="TextBox 348">
                  <a:extLst>
                    <a:ext uri="{FF2B5EF4-FFF2-40B4-BE49-F238E27FC236}">
                      <a16:creationId xmlns:a16="http://schemas.microsoft.com/office/drawing/2014/main" id="{75E6E870-7A38-CCBD-754E-C085AE30C820}"/>
                    </a:ext>
                  </a:extLst>
                </p:cNvPr>
                <p:cNvSpPr txBox="1"/>
                <p:nvPr/>
              </p:nvSpPr>
              <p:spPr>
                <a:xfrm>
                  <a:off x="6895849" y="2476363"/>
                  <a:ext cx="779914" cy="2792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700" dirty="0">
                      <a:cs typeface="Times New Roman" panose="02020603050405020304" pitchFamily="18" charset="0"/>
                    </a:rPr>
                    <a:t>View 1</a:t>
                  </a:r>
                </a:p>
              </p:txBody>
            </p:sp>
          </p:grpSp>
          <p:grpSp>
            <p:nvGrpSpPr>
              <p:cNvPr id="342" name="Group 341">
                <a:extLst>
                  <a:ext uri="{FF2B5EF4-FFF2-40B4-BE49-F238E27FC236}">
                    <a16:creationId xmlns:a16="http://schemas.microsoft.com/office/drawing/2014/main" id="{577CE8F4-BC03-7508-451C-F7A8182ECA6E}"/>
                  </a:ext>
                </a:extLst>
              </p:cNvPr>
              <p:cNvGrpSpPr/>
              <p:nvPr/>
            </p:nvGrpSpPr>
            <p:grpSpPr>
              <a:xfrm>
                <a:off x="4195007" y="2241060"/>
                <a:ext cx="779917" cy="821199"/>
                <a:chOff x="6894168" y="2480763"/>
                <a:chExt cx="779914" cy="821198"/>
              </a:xfrm>
            </p:grpSpPr>
            <p:pic>
              <p:nvPicPr>
                <p:cNvPr id="346" name="Graphic 345" descr="Bar chart with solid fill">
                  <a:extLst>
                    <a:ext uri="{FF2B5EF4-FFF2-40B4-BE49-F238E27FC236}">
                      <a16:creationId xmlns:a16="http://schemas.microsoft.com/office/drawing/2014/main" id="{49B8933A-786A-0F52-3390-C1EAA528CDE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9704" y="2698408"/>
                  <a:ext cx="764378" cy="603553"/>
                </a:xfrm>
                <a:prstGeom prst="rect">
                  <a:avLst/>
                </a:prstGeom>
              </p:spPr>
            </p:pic>
            <p:sp>
              <p:nvSpPr>
                <p:cNvPr id="347" name="TextBox 346">
                  <a:extLst>
                    <a:ext uri="{FF2B5EF4-FFF2-40B4-BE49-F238E27FC236}">
                      <a16:creationId xmlns:a16="http://schemas.microsoft.com/office/drawing/2014/main" id="{C2A71164-4574-1803-5E7F-8A3D66E87973}"/>
                    </a:ext>
                  </a:extLst>
                </p:cNvPr>
                <p:cNvSpPr txBox="1"/>
                <p:nvPr/>
              </p:nvSpPr>
              <p:spPr>
                <a:xfrm>
                  <a:off x="6894168" y="2480763"/>
                  <a:ext cx="779914" cy="3539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700" dirty="0">
                      <a:cs typeface="Times New Roman" panose="02020603050405020304" pitchFamily="18" charset="0"/>
                    </a:rPr>
                    <a:t>View 2</a:t>
                  </a:r>
                </a:p>
              </p:txBody>
            </p:sp>
          </p:grpSp>
          <p:grpSp>
            <p:nvGrpSpPr>
              <p:cNvPr id="343" name="Group 342">
                <a:extLst>
                  <a:ext uri="{FF2B5EF4-FFF2-40B4-BE49-F238E27FC236}">
                    <a16:creationId xmlns:a16="http://schemas.microsoft.com/office/drawing/2014/main" id="{5D1F6F28-1666-A652-4EE2-65378C461AA5}"/>
                  </a:ext>
                </a:extLst>
              </p:cNvPr>
              <p:cNvGrpSpPr/>
              <p:nvPr/>
            </p:nvGrpSpPr>
            <p:grpSpPr>
              <a:xfrm>
                <a:off x="4995156" y="2241060"/>
                <a:ext cx="783049" cy="814395"/>
                <a:chOff x="6891036" y="2487567"/>
                <a:chExt cx="783046" cy="814394"/>
              </a:xfrm>
            </p:grpSpPr>
            <p:pic>
              <p:nvPicPr>
                <p:cNvPr id="344" name="Graphic 343" descr="Bar chart with solid fill">
                  <a:extLst>
                    <a:ext uri="{FF2B5EF4-FFF2-40B4-BE49-F238E27FC236}">
                      <a16:creationId xmlns:a16="http://schemas.microsoft.com/office/drawing/2014/main" id="{E8752CE3-1076-7E78-60E6-5CCEB126812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9704" y="2698408"/>
                  <a:ext cx="764378" cy="603553"/>
                </a:xfrm>
                <a:prstGeom prst="rect">
                  <a:avLst/>
                </a:prstGeom>
              </p:spPr>
            </p:pic>
            <p:sp>
              <p:nvSpPr>
                <p:cNvPr id="345" name="TextBox 344">
                  <a:extLst>
                    <a:ext uri="{FF2B5EF4-FFF2-40B4-BE49-F238E27FC236}">
                      <a16:creationId xmlns:a16="http://schemas.microsoft.com/office/drawing/2014/main" id="{A3698974-C512-E724-6CDC-F2B3250CE644}"/>
                    </a:ext>
                  </a:extLst>
                </p:cNvPr>
                <p:cNvSpPr txBox="1"/>
                <p:nvPr/>
              </p:nvSpPr>
              <p:spPr>
                <a:xfrm>
                  <a:off x="6891036" y="2487567"/>
                  <a:ext cx="779914" cy="3539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700" dirty="0">
                      <a:cs typeface="Times New Roman" panose="02020603050405020304" pitchFamily="18" charset="0"/>
                    </a:rPr>
                    <a:t>View 3</a:t>
                  </a:r>
                </a:p>
              </p:txBody>
            </p:sp>
          </p:grpSp>
        </p:grpSp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9CE9D5E4-8CF6-3E3B-B663-6220E9FD0F39}"/>
              </a:ext>
            </a:extLst>
          </p:cNvPr>
          <p:cNvGrpSpPr/>
          <p:nvPr/>
        </p:nvGrpSpPr>
        <p:grpSpPr>
          <a:xfrm>
            <a:off x="2675200" y="5646627"/>
            <a:ext cx="1432436" cy="489655"/>
            <a:chOff x="2675200" y="5646627"/>
            <a:chExt cx="1432436" cy="489655"/>
          </a:xfrm>
        </p:grpSpPr>
        <p:sp>
          <p:nvSpPr>
            <p:cNvPr id="215" name="TextBox 214">
              <a:extLst>
                <a:ext uri="{FF2B5EF4-FFF2-40B4-BE49-F238E27FC236}">
                  <a16:creationId xmlns:a16="http://schemas.microsoft.com/office/drawing/2014/main" id="{6807F9E4-0D90-86DE-4877-6E1A15B8C5A5}"/>
                </a:ext>
              </a:extLst>
            </p:cNvPr>
            <p:cNvSpPr txBox="1"/>
            <p:nvPr/>
          </p:nvSpPr>
          <p:spPr>
            <a:xfrm>
              <a:off x="2675200" y="5828505"/>
              <a:ext cx="143243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0" i="0" u="none" strike="noStrike" dirty="0">
                  <a:solidFill>
                    <a:srgbClr val="000000"/>
                  </a:solidFill>
                  <a:effectLst/>
                </a:rPr>
                <a:t>New Result</a:t>
              </a:r>
              <a:endParaRPr lang="en-US" sz="1400" dirty="0"/>
            </a:p>
          </p:txBody>
        </p: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EAB983CA-AE19-D70E-5D41-F25041FF4B8E}"/>
                </a:ext>
              </a:extLst>
            </p:cNvPr>
            <p:cNvCxnSpPr>
              <a:cxnSpLocks/>
              <a:stCxn id="215" idx="0"/>
            </p:cNvCxnSpPr>
            <p:nvPr/>
          </p:nvCxnSpPr>
          <p:spPr>
            <a:xfrm flipV="1">
              <a:off x="3391418" y="5646627"/>
              <a:ext cx="174351" cy="181878"/>
            </a:xfrm>
            <a:prstGeom prst="line">
              <a:avLst/>
            </a:prstGeom>
            <a:ln w="12700">
              <a:tailEnd type="triangle" w="lg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6074C963-4132-1F4C-4C22-E3895F21148C}"/>
              </a:ext>
            </a:extLst>
          </p:cNvPr>
          <p:cNvGrpSpPr/>
          <p:nvPr/>
        </p:nvGrpSpPr>
        <p:grpSpPr>
          <a:xfrm>
            <a:off x="4244630" y="5646627"/>
            <a:ext cx="1432436" cy="489655"/>
            <a:chOff x="4422321" y="5650998"/>
            <a:chExt cx="1432436" cy="489655"/>
          </a:xfrm>
        </p:grpSpPr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EA65767C-4161-8110-EE15-B17D7DBE4271}"/>
                </a:ext>
              </a:extLst>
            </p:cNvPr>
            <p:cNvSpPr txBox="1"/>
            <p:nvPr/>
          </p:nvSpPr>
          <p:spPr>
            <a:xfrm>
              <a:off x="4422321" y="5832876"/>
              <a:ext cx="143243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0" i="0" u="none" strike="noStrike" dirty="0">
                  <a:solidFill>
                    <a:srgbClr val="000000"/>
                  </a:solidFill>
                  <a:effectLst/>
                </a:rPr>
                <a:t>Old Result</a:t>
              </a:r>
              <a:endParaRPr lang="en-US" sz="1400" dirty="0"/>
            </a:p>
          </p:txBody>
        </p: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6BF1677B-806E-D93C-C7CD-C498AEA70D2E}"/>
                </a:ext>
              </a:extLst>
            </p:cNvPr>
            <p:cNvCxnSpPr>
              <a:cxnSpLocks/>
              <a:stCxn id="216" idx="0"/>
            </p:cNvCxnSpPr>
            <p:nvPr/>
          </p:nvCxnSpPr>
          <p:spPr>
            <a:xfrm flipH="1" flipV="1">
              <a:off x="5009147" y="5650998"/>
              <a:ext cx="129392" cy="181878"/>
            </a:xfrm>
            <a:prstGeom prst="line">
              <a:avLst/>
            </a:prstGeom>
            <a:ln w="12700">
              <a:tailEnd type="triangle" w="lg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60" name="Group 359">
            <a:extLst>
              <a:ext uri="{FF2B5EF4-FFF2-40B4-BE49-F238E27FC236}">
                <a16:creationId xmlns:a16="http://schemas.microsoft.com/office/drawing/2014/main" id="{E4241D4A-2849-3F24-491E-535FDE75A33A}"/>
              </a:ext>
            </a:extLst>
          </p:cNvPr>
          <p:cNvGrpSpPr/>
          <p:nvPr/>
        </p:nvGrpSpPr>
        <p:grpSpPr>
          <a:xfrm>
            <a:off x="3350836" y="2205079"/>
            <a:ext cx="8195195" cy="877559"/>
            <a:chOff x="3350836" y="2205079"/>
            <a:chExt cx="8195195" cy="877559"/>
          </a:xfrm>
        </p:grpSpPr>
        <p:grpSp>
          <p:nvGrpSpPr>
            <p:cNvPr id="236" name="Group 235">
              <a:extLst>
                <a:ext uri="{FF2B5EF4-FFF2-40B4-BE49-F238E27FC236}">
                  <a16:creationId xmlns:a16="http://schemas.microsoft.com/office/drawing/2014/main" id="{E4EC5116-04A8-C6F9-513E-79CE8433C259}"/>
                </a:ext>
              </a:extLst>
            </p:cNvPr>
            <p:cNvGrpSpPr/>
            <p:nvPr/>
          </p:nvGrpSpPr>
          <p:grpSpPr>
            <a:xfrm>
              <a:off x="3350836" y="2205079"/>
              <a:ext cx="2461031" cy="877273"/>
              <a:chOff x="3350836" y="2205079"/>
              <a:chExt cx="2461031" cy="877273"/>
            </a:xfrm>
          </p:grpSpPr>
          <p:sp>
            <p:nvSpPr>
              <p:cNvPr id="237" name="Rectangle 236">
                <a:extLst>
                  <a:ext uri="{FF2B5EF4-FFF2-40B4-BE49-F238E27FC236}">
                    <a16:creationId xmlns:a16="http://schemas.microsoft.com/office/drawing/2014/main" id="{F5705722-C6BF-0961-3A6E-140450875841}"/>
                  </a:ext>
                </a:extLst>
              </p:cNvPr>
              <p:cNvSpPr/>
              <p:nvPr/>
            </p:nvSpPr>
            <p:spPr>
              <a:xfrm>
                <a:off x="3350836" y="2205079"/>
                <a:ext cx="2461031" cy="87727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8" name="Rectangle 237">
                <a:extLst>
                  <a:ext uri="{FF2B5EF4-FFF2-40B4-BE49-F238E27FC236}">
                    <a16:creationId xmlns:a16="http://schemas.microsoft.com/office/drawing/2014/main" id="{2F24E7AB-391D-15E5-B123-DF8FF3267DEF}"/>
                  </a:ext>
                </a:extLst>
              </p:cNvPr>
              <p:cNvSpPr/>
              <p:nvPr/>
            </p:nvSpPr>
            <p:spPr>
              <a:xfrm>
                <a:off x="3441349" y="2250078"/>
                <a:ext cx="1583198" cy="7889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9" name="Group 238">
                <a:extLst>
                  <a:ext uri="{FF2B5EF4-FFF2-40B4-BE49-F238E27FC236}">
                    <a16:creationId xmlns:a16="http://schemas.microsoft.com/office/drawing/2014/main" id="{2847D413-1731-8480-F7B0-E5FFC5564405}"/>
                  </a:ext>
                </a:extLst>
              </p:cNvPr>
              <p:cNvGrpSpPr/>
              <p:nvPr/>
            </p:nvGrpSpPr>
            <p:grpSpPr>
              <a:xfrm>
                <a:off x="3427494" y="2236660"/>
                <a:ext cx="779917" cy="825599"/>
                <a:chOff x="6895849" y="2476363"/>
                <a:chExt cx="779914" cy="825598"/>
              </a:xfrm>
            </p:grpSpPr>
            <p:pic>
              <p:nvPicPr>
                <p:cNvPr id="246" name="Graphic 245" descr="Bar chart with solid fill">
                  <a:extLst>
                    <a:ext uri="{FF2B5EF4-FFF2-40B4-BE49-F238E27FC236}">
                      <a16:creationId xmlns:a16="http://schemas.microsoft.com/office/drawing/2014/main" id="{6537EDD8-A843-4B9D-8D0B-EF6B5652068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9704" y="2698408"/>
                  <a:ext cx="764378" cy="603553"/>
                </a:xfrm>
                <a:prstGeom prst="rect">
                  <a:avLst/>
                </a:prstGeom>
              </p:spPr>
            </p:pic>
            <p:sp>
              <p:nvSpPr>
                <p:cNvPr id="247" name="TextBox 246">
                  <a:extLst>
                    <a:ext uri="{FF2B5EF4-FFF2-40B4-BE49-F238E27FC236}">
                      <a16:creationId xmlns:a16="http://schemas.microsoft.com/office/drawing/2014/main" id="{853764D6-9516-DAC4-3F5A-43BC7E68EFCA}"/>
                    </a:ext>
                  </a:extLst>
                </p:cNvPr>
                <p:cNvSpPr txBox="1"/>
                <p:nvPr/>
              </p:nvSpPr>
              <p:spPr>
                <a:xfrm>
                  <a:off x="6895849" y="2476363"/>
                  <a:ext cx="779914" cy="2792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700" dirty="0">
                      <a:cs typeface="Times New Roman" panose="02020603050405020304" pitchFamily="18" charset="0"/>
                    </a:rPr>
                    <a:t>View 1</a:t>
                  </a:r>
                </a:p>
              </p:txBody>
            </p:sp>
          </p:grpSp>
          <p:grpSp>
            <p:nvGrpSpPr>
              <p:cNvPr id="240" name="Group 239">
                <a:extLst>
                  <a:ext uri="{FF2B5EF4-FFF2-40B4-BE49-F238E27FC236}">
                    <a16:creationId xmlns:a16="http://schemas.microsoft.com/office/drawing/2014/main" id="{BB59ADB3-B20A-4FF1-1677-691A99E34327}"/>
                  </a:ext>
                </a:extLst>
              </p:cNvPr>
              <p:cNvGrpSpPr/>
              <p:nvPr/>
            </p:nvGrpSpPr>
            <p:grpSpPr>
              <a:xfrm>
                <a:off x="4195007" y="2241060"/>
                <a:ext cx="779917" cy="821199"/>
                <a:chOff x="6894168" y="2480763"/>
                <a:chExt cx="779914" cy="821198"/>
              </a:xfrm>
            </p:grpSpPr>
            <p:pic>
              <p:nvPicPr>
                <p:cNvPr id="244" name="Graphic 243" descr="Bar chart with solid fill">
                  <a:extLst>
                    <a:ext uri="{FF2B5EF4-FFF2-40B4-BE49-F238E27FC236}">
                      <a16:creationId xmlns:a16="http://schemas.microsoft.com/office/drawing/2014/main" id="{11DB3049-9264-B399-D7FA-7210E218646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9704" y="2698408"/>
                  <a:ext cx="764378" cy="603553"/>
                </a:xfrm>
                <a:prstGeom prst="rect">
                  <a:avLst/>
                </a:prstGeom>
              </p:spPr>
            </p:pic>
            <p:sp>
              <p:nvSpPr>
                <p:cNvPr id="245" name="TextBox 244">
                  <a:extLst>
                    <a:ext uri="{FF2B5EF4-FFF2-40B4-BE49-F238E27FC236}">
                      <a16:creationId xmlns:a16="http://schemas.microsoft.com/office/drawing/2014/main" id="{04BF59F2-D886-9737-20B6-2C246F9D53A1}"/>
                    </a:ext>
                  </a:extLst>
                </p:cNvPr>
                <p:cNvSpPr txBox="1"/>
                <p:nvPr/>
              </p:nvSpPr>
              <p:spPr>
                <a:xfrm>
                  <a:off x="6894168" y="2480763"/>
                  <a:ext cx="779914" cy="3539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700" dirty="0">
                      <a:cs typeface="Times New Roman" panose="02020603050405020304" pitchFamily="18" charset="0"/>
                    </a:rPr>
                    <a:t>View 2</a:t>
                  </a:r>
                </a:p>
              </p:txBody>
            </p:sp>
          </p:grpSp>
          <p:grpSp>
            <p:nvGrpSpPr>
              <p:cNvPr id="241" name="Group 240">
                <a:extLst>
                  <a:ext uri="{FF2B5EF4-FFF2-40B4-BE49-F238E27FC236}">
                    <a16:creationId xmlns:a16="http://schemas.microsoft.com/office/drawing/2014/main" id="{4A094BF4-4D72-F7A2-FEFE-5FDC844F7B00}"/>
                  </a:ext>
                </a:extLst>
              </p:cNvPr>
              <p:cNvGrpSpPr/>
              <p:nvPr/>
            </p:nvGrpSpPr>
            <p:grpSpPr>
              <a:xfrm>
                <a:off x="4995156" y="2241060"/>
                <a:ext cx="783049" cy="814395"/>
                <a:chOff x="6891036" y="2487567"/>
                <a:chExt cx="783046" cy="814394"/>
              </a:xfrm>
            </p:grpSpPr>
            <p:pic>
              <p:nvPicPr>
                <p:cNvPr id="242" name="Graphic 241" descr="Bar chart with solid fill">
                  <a:extLst>
                    <a:ext uri="{FF2B5EF4-FFF2-40B4-BE49-F238E27FC236}">
                      <a16:creationId xmlns:a16="http://schemas.microsoft.com/office/drawing/2014/main" id="{0694BE08-815C-A65F-4731-90D37CCD4AC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9704" y="2698408"/>
                  <a:ext cx="764378" cy="603553"/>
                </a:xfrm>
                <a:prstGeom prst="rect">
                  <a:avLst/>
                </a:prstGeom>
              </p:spPr>
            </p:pic>
            <p:sp>
              <p:nvSpPr>
                <p:cNvPr id="243" name="TextBox 242">
                  <a:extLst>
                    <a:ext uri="{FF2B5EF4-FFF2-40B4-BE49-F238E27FC236}">
                      <a16:creationId xmlns:a16="http://schemas.microsoft.com/office/drawing/2014/main" id="{ED0CF910-5C56-6EB6-3F9D-F988D90015AB}"/>
                    </a:ext>
                  </a:extLst>
                </p:cNvPr>
                <p:cNvSpPr txBox="1"/>
                <p:nvPr/>
              </p:nvSpPr>
              <p:spPr>
                <a:xfrm>
                  <a:off x="6891036" y="2487567"/>
                  <a:ext cx="779914" cy="3539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700" dirty="0">
                      <a:cs typeface="Times New Roman" panose="02020603050405020304" pitchFamily="18" charset="0"/>
                    </a:rPr>
                    <a:t>View 3</a:t>
                  </a:r>
                </a:p>
              </p:txBody>
            </p:sp>
          </p:grpSp>
        </p:grpSp>
        <p:sp>
          <p:nvSpPr>
            <p:cNvPr id="248" name="Arrow: Right 247">
              <a:extLst>
                <a:ext uri="{FF2B5EF4-FFF2-40B4-BE49-F238E27FC236}">
                  <a16:creationId xmlns:a16="http://schemas.microsoft.com/office/drawing/2014/main" id="{D0FDCC7F-B456-3156-518C-D30C999E62A8}"/>
                </a:ext>
              </a:extLst>
            </p:cNvPr>
            <p:cNvSpPr/>
            <p:nvPr/>
          </p:nvSpPr>
          <p:spPr>
            <a:xfrm>
              <a:off x="5911730" y="2518134"/>
              <a:ext cx="238605" cy="304800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Arrow: Right 248">
              <a:extLst>
                <a:ext uri="{FF2B5EF4-FFF2-40B4-BE49-F238E27FC236}">
                  <a16:creationId xmlns:a16="http://schemas.microsoft.com/office/drawing/2014/main" id="{7B5901F4-63BF-B5B4-C812-50BE548BABD3}"/>
                </a:ext>
              </a:extLst>
            </p:cNvPr>
            <p:cNvSpPr/>
            <p:nvPr/>
          </p:nvSpPr>
          <p:spPr>
            <a:xfrm>
              <a:off x="8772176" y="2518134"/>
              <a:ext cx="238605" cy="304800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0" name="Group 249">
              <a:extLst>
                <a:ext uri="{FF2B5EF4-FFF2-40B4-BE49-F238E27FC236}">
                  <a16:creationId xmlns:a16="http://schemas.microsoft.com/office/drawing/2014/main" id="{729E586D-6E53-235B-79F4-9ECB4DA55025}"/>
                </a:ext>
              </a:extLst>
            </p:cNvPr>
            <p:cNvGrpSpPr/>
            <p:nvPr/>
          </p:nvGrpSpPr>
          <p:grpSpPr>
            <a:xfrm>
              <a:off x="6217918" y="2205365"/>
              <a:ext cx="2461031" cy="877273"/>
              <a:chOff x="3350836" y="2205079"/>
              <a:chExt cx="2461031" cy="877273"/>
            </a:xfrm>
          </p:grpSpPr>
          <p:sp>
            <p:nvSpPr>
              <p:cNvPr id="251" name="Rectangle 250">
                <a:extLst>
                  <a:ext uri="{FF2B5EF4-FFF2-40B4-BE49-F238E27FC236}">
                    <a16:creationId xmlns:a16="http://schemas.microsoft.com/office/drawing/2014/main" id="{12968EC9-8152-0089-77AC-6B8EE13F1387}"/>
                  </a:ext>
                </a:extLst>
              </p:cNvPr>
              <p:cNvSpPr/>
              <p:nvPr/>
            </p:nvSpPr>
            <p:spPr>
              <a:xfrm>
                <a:off x="3350836" y="2205079"/>
                <a:ext cx="2461031" cy="87727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" name="Rectangle 251">
                <a:extLst>
                  <a:ext uri="{FF2B5EF4-FFF2-40B4-BE49-F238E27FC236}">
                    <a16:creationId xmlns:a16="http://schemas.microsoft.com/office/drawing/2014/main" id="{E62FA27F-BA7F-E35B-261C-1A444426FECE}"/>
                  </a:ext>
                </a:extLst>
              </p:cNvPr>
              <p:cNvSpPr/>
              <p:nvPr/>
            </p:nvSpPr>
            <p:spPr>
              <a:xfrm>
                <a:off x="3441349" y="2250078"/>
                <a:ext cx="1583198" cy="7889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53" name="Group 252">
                <a:extLst>
                  <a:ext uri="{FF2B5EF4-FFF2-40B4-BE49-F238E27FC236}">
                    <a16:creationId xmlns:a16="http://schemas.microsoft.com/office/drawing/2014/main" id="{08A34B06-4F41-2D59-98B0-117225F18793}"/>
                  </a:ext>
                </a:extLst>
              </p:cNvPr>
              <p:cNvGrpSpPr/>
              <p:nvPr/>
            </p:nvGrpSpPr>
            <p:grpSpPr>
              <a:xfrm>
                <a:off x="3427494" y="2236660"/>
                <a:ext cx="779917" cy="825599"/>
                <a:chOff x="6895849" y="2476363"/>
                <a:chExt cx="779914" cy="825598"/>
              </a:xfrm>
            </p:grpSpPr>
            <p:pic>
              <p:nvPicPr>
                <p:cNvPr id="260" name="Graphic 259" descr="Bar chart with solid fill">
                  <a:extLst>
                    <a:ext uri="{FF2B5EF4-FFF2-40B4-BE49-F238E27FC236}">
                      <a16:creationId xmlns:a16="http://schemas.microsoft.com/office/drawing/2014/main" id="{73D94E13-2CDE-BAF9-8338-92DDE8950E9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9704" y="2698408"/>
                  <a:ext cx="764378" cy="603553"/>
                </a:xfrm>
                <a:prstGeom prst="rect">
                  <a:avLst/>
                </a:prstGeom>
              </p:spPr>
            </p:pic>
            <p:sp>
              <p:nvSpPr>
                <p:cNvPr id="261" name="TextBox 260">
                  <a:extLst>
                    <a:ext uri="{FF2B5EF4-FFF2-40B4-BE49-F238E27FC236}">
                      <a16:creationId xmlns:a16="http://schemas.microsoft.com/office/drawing/2014/main" id="{EA8C8577-1B8E-8C45-648F-54D99D4EB59E}"/>
                    </a:ext>
                  </a:extLst>
                </p:cNvPr>
                <p:cNvSpPr txBox="1"/>
                <p:nvPr/>
              </p:nvSpPr>
              <p:spPr>
                <a:xfrm>
                  <a:off x="6895849" y="2476363"/>
                  <a:ext cx="779914" cy="2792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700" dirty="0">
                      <a:cs typeface="Times New Roman" panose="02020603050405020304" pitchFamily="18" charset="0"/>
                    </a:rPr>
                    <a:t>View 1</a:t>
                  </a:r>
                </a:p>
              </p:txBody>
            </p:sp>
          </p:grpSp>
          <p:grpSp>
            <p:nvGrpSpPr>
              <p:cNvPr id="254" name="Group 253">
                <a:extLst>
                  <a:ext uri="{FF2B5EF4-FFF2-40B4-BE49-F238E27FC236}">
                    <a16:creationId xmlns:a16="http://schemas.microsoft.com/office/drawing/2014/main" id="{A54E24BE-F3C7-2F40-27C6-E2B79A122C96}"/>
                  </a:ext>
                </a:extLst>
              </p:cNvPr>
              <p:cNvGrpSpPr/>
              <p:nvPr/>
            </p:nvGrpSpPr>
            <p:grpSpPr>
              <a:xfrm>
                <a:off x="4195007" y="2241060"/>
                <a:ext cx="779917" cy="821199"/>
                <a:chOff x="6894168" y="2480763"/>
                <a:chExt cx="779914" cy="821198"/>
              </a:xfrm>
            </p:grpSpPr>
            <p:pic>
              <p:nvPicPr>
                <p:cNvPr id="258" name="Graphic 257" descr="Bar chart with solid fill">
                  <a:extLst>
                    <a:ext uri="{FF2B5EF4-FFF2-40B4-BE49-F238E27FC236}">
                      <a16:creationId xmlns:a16="http://schemas.microsoft.com/office/drawing/2014/main" id="{5A4CABA8-F1C1-27BB-ECF0-E6AB4392856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9704" y="2698408"/>
                  <a:ext cx="764378" cy="603553"/>
                </a:xfrm>
                <a:prstGeom prst="rect">
                  <a:avLst/>
                </a:prstGeom>
              </p:spPr>
            </p:pic>
            <p:sp>
              <p:nvSpPr>
                <p:cNvPr id="259" name="TextBox 258">
                  <a:extLst>
                    <a:ext uri="{FF2B5EF4-FFF2-40B4-BE49-F238E27FC236}">
                      <a16:creationId xmlns:a16="http://schemas.microsoft.com/office/drawing/2014/main" id="{F03346C1-15E2-81F5-7C70-BD928DE0D3E7}"/>
                    </a:ext>
                  </a:extLst>
                </p:cNvPr>
                <p:cNvSpPr txBox="1"/>
                <p:nvPr/>
              </p:nvSpPr>
              <p:spPr>
                <a:xfrm>
                  <a:off x="6894168" y="2480763"/>
                  <a:ext cx="779914" cy="3539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700" dirty="0">
                      <a:cs typeface="Times New Roman" panose="02020603050405020304" pitchFamily="18" charset="0"/>
                    </a:rPr>
                    <a:t>View 2</a:t>
                  </a:r>
                </a:p>
              </p:txBody>
            </p:sp>
          </p:grpSp>
          <p:grpSp>
            <p:nvGrpSpPr>
              <p:cNvPr id="255" name="Group 254">
                <a:extLst>
                  <a:ext uri="{FF2B5EF4-FFF2-40B4-BE49-F238E27FC236}">
                    <a16:creationId xmlns:a16="http://schemas.microsoft.com/office/drawing/2014/main" id="{62E27E4A-6017-3921-DDEF-BE6C6FA2C0B1}"/>
                  </a:ext>
                </a:extLst>
              </p:cNvPr>
              <p:cNvGrpSpPr/>
              <p:nvPr/>
            </p:nvGrpSpPr>
            <p:grpSpPr>
              <a:xfrm>
                <a:off x="4995156" y="2241060"/>
                <a:ext cx="783049" cy="814395"/>
                <a:chOff x="6891036" y="2487567"/>
                <a:chExt cx="783046" cy="814394"/>
              </a:xfrm>
            </p:grpSpPr>
            <p:pic>
              <p:nvPicPr>
                <p:cNvPr id="256" name="Graphic 255" descr="Bar chart with solid fill">
                  <a:extLst>
                    <a:ext uri="{FF2B5EF4-FFF2-40B4-BE49-F238E27FC236}">
                      <a16:creationId xmlns:a16="http://schemas.microsoft.com/office/drawing/2014/main" id="{BC5D1565-4B49-07A2-BF51-3CFDD52EF4F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9704" y="2698408"/>
                  <a:ext cx="764378" cy="603553"/>
                </a:xfrm>
                <a:prstGeom prst="rect">
                  <a:avLst/>
                </a:prstGeom>
              </p:spPr>
            </p:pic>
            <p:sp>
              <p:nvSpPr>
                <p:cNvPr id="257" name="TextBox 256">
                  <a:extLst>
                    <a:ext uri="{FF2B5EF4-FFF2-40B4-BE49-F238E27FC236}">
                      <a16:creationId xmlns:a16="http://schemas.microsoft.com/office/drawing/2014/main" id="{FD737578-F471-A09F-9D65-677D8EC38F0D}"/>
                    </a:ext>
                  </a:extLst>
                </p:cNvPr>
                <p:cNvSpPr txBox="1"/>
                <p:nvPr/>
              </p:nvSpPr>
              <p:spPr>
                <a:xfrm>
                  <a:off x="6891036" y="2487567"/>
                  <a:ext cx="779914" cy="3539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700" dirty="0">
                      <a:cs typeface="Times New Roman" panose="02020603050405020304" pitchFamily="18" charset="0"/>
                    </a:rPr>
                    <a:t>View 3</a:t>
                  </a:r>
                </a:p>
              </p:txBody>
            </p:sp>
          </p:grpSp>
        </p:grpSp>
        <p:grpSp>
          <p:nvGrpSpPr>
            <p:cNvPr id="262" name="Group 261">
              <a:extLst>
                <a:ext uri="{FF2B5EF4-FFF2-40B4-BE49-F238E27FC236}">
                  <a16:creationId xmlns:a16="http://schemas.microsoft.com/office/drawing/2014/main" id="{F4B8CF61-6A43-6B3A-0359-204247E608A3}"/>
                </a:ext>
              </a:extLst>
            </p:cNvPr>
            <p:cNvGrpSpPr/>
            <p:nvPr/>
          </p:nvGrpSpPr>
          <p:grpSpPr>
            <a:xfrm>
              <a:off x="9085000" y="2205079"/>
              <a:ext cx="2461031" cy="877273"/>
              <a:chOff x="3350836" y="2205079"/>
              <a:chExt cx="2461031" cy="877273"/>
            </a:xfrm>
          </p:grpSpPr>
          <p:sp>
            <p:nvSpPr>
              <p:cNvPr id="263" name="Rectangle 262">
                <a:extLst>
                  <a:ext uri="{FF2B5EF4-FFF2-40B4-BE49-F238E27FC236}">
                    <a16:creationId xmlns:a16="http://schemas.microsoft.com/office/drawing/2014/main" id="{C53BB9EB-7BAB-9097-E068-19927695C835}"/>
                  </a:ext>
                </a:extLst>
              </p:cNvPr>
              <p:cNvSpPr/>
              <p:nvPr/>
            </p:nvSpPr>
            <p:spPr>
              <a:xfrm>
                <a:off x="3350836" y="2205079"/>
                <a:ext cx="2461031" cy="87727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Rectangle 263">
                <a:extLst>
                  <a:ext uri="{FF2B5EF4-FFF2-40B4-BE49-F238E27FC236}">
                    <a16:creationId xmlns:a16="http://schemas.microsoft.com/office/drawing/2014/main" id="{7DDBC804-DE60-AB7A-2AE5-39A73ED780E9}"/>
                  </a:ext>
                </a:extLst>
              </p:cNvPr>
              <p:cNvSpPr/>
              <p:nvPr/>
            </p:nvSpPr>
            <p:spPr>
              <a:xfrm>
                <a:off x="4203557" y="2246815"/>
                <a:ext cx="1583198" cy="7889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65" name="Group 264">
                <a:extLst>
                  <a:ext uri="{FF2B5EF4-FFF2-40B4-BE49-F238E27FC236}">
                    <a16:creationId xmlns:a16="http://schemas.microsoft.com/office/drawing/2014/main" id="{2EB7DB77-8293-E3DD-4918-A12368C48054}"/>
                  </a:ext>
                </a:extLst>
              </p:cNvPr>
              <p:cNvGrpSpPr/>
              <p:nvPr/>
            </p:nvGrpSpPr>
            <p:grpSpPr>
              <a:xfrm>
                <a:off x="3427494" y="2236660"/>
                <a:ext cx="779917" cy="825599"/>
                <a:chOff x="6895849" y="2476363"/>
                <a:chExt cx="779914" cy="825598"/>
              </a:xfrm>
            </p:grpSpPr>
            <p:pic>
              <p:nvPicPr>
                <p:cNvPr id="272" name="Graphic 271" descr="Bar chart with solid fill">
                  <a:extLst>
                    <a:ext uri="{FF2B5EF4-FFF2-40B4-BE49-F238E27FC236}">
                      <a16:creationId xmlns:a16="http://schemas.microsoft.com/office/drawing/2014/main" id="{E8373A91-74A4-C8D5-8C14-0A669464B7F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9704" y="2698408"/>
                  <a:ext cx="764378" cy="603553"/>
                </a:xfrm>
                <a:prstGeom prst="rect">
                  <a:avLst/>
                </a:prstGeom>
              </p:spPr>
            </p:pic>
            <p:sp>
              <p:nvSpPr>
                <p:cNvPr id="273" name="TextBox 272">
                  <a:extLst>
                    <a:ext uri="{FF2B5EF4-FFF2-40B4-BE49-F238E27FC236}">
                      <a16:creationId xmlns:a16="http://schemas.microsoft.com/office/drawing/2014/main" id="{4402BCCC-3131-9857-A3E6-568604636497}"/>
                    </a:ext>
                  </a:extLst>
                </p:cNvPr>
                <p:cNvSpPr txBox="1"/>
                <p:nvPr/>
              </p:nvSpPr>
              <p:spPr>
                <a:xfrm>
                  <a:off x="6895849" y="2476363"/>
                  <a:ext cx="779914" cy="2792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700" dirty="0">
                      <a:cs typeface="Times New Roman" panose="02020603050405020304" pitchFamily="18" charset="0"/>
                    </a:rPr>
                    <a:t>View 1</a:t>
                  </a:r>
                </a:p>
              </p:txBody>
            </p:sp>
          </p:grpSp>
          <p:grpSp>
            <p:nvGrpSpPr>
              <p:cNvPr id="266" name="Group 265">
                <a:extLst>
                  <a:ext uri="{FF2B5EF4-FFF2-40B4-BE49-F238E27FC236}">
                    <a16:creationId xmlns:a16="http://schemas.microsoft.com/office/drawing/2014/main" id="{DA7B2BEF-A241-C1D5-A0CE-545D6AF4D0D9}"/>
                  </a:ext>
                </a:extLst>
              </p:cNvPr>
              <p:cNvGrpSpPr/>
              <p:nvPr/>
            </p:nvGrpSpPr>
            <p:grpSpPr>
              <a:xfrm>
                <a:off x="4195007" y="2241060"/>
                <a:ext cx="779917" cy="821199"/>
                <a:chOff x="6894168" y="2480763"/>
                <a:chExt cx="779914" cy="821198"/>
              </a:xfrm>
            </p:grpSpPr>
            <p:pic>
              <p:nvPicPr>
                <p:cNvPr id="270" name="Graphic 269" descr="Bar chart with solid fill">
                  <a:extLst>
                    <a:ext uri="{FF2B5EF4-FFF2-40B4-BE49-F238E27FC236}">
                      <a16:creationId xmlns:a16="http://schemas.microsoft.com/office/drawing/2014/main" id="{68472F62-2082-BEBB-60FD-4F72939CD1F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9704" y="2698408"/>
                  <a:ext cx="764378" cy="603553"/>
                </a:xfrm>
                <a:prstGeom prst="rect">
                  <a:avLst/>
                </a:prstGeom>
              </p:spPr>
            </p:pic>
            <p:sp>
              <p:nvSpPr>
                <p:cNvPr id="271" name="TextBox 270">
                  <a:extLst>
                    <a:ext uri="{FF2B5EF4-FFF2-40B4-BE49-F238E27FC236}">
                      <a16:creationId xmlns:a16="http://schemas.microsoft.com/office/drawing/2014/main" id="{EB38C6F3-D966-007C-1823-5205518BE0D2}"/>
                    </a:ext>
                  </a:extLst>
                </p:cNvPr>
                <p:cNvSpPr txBox="1"/>
                <p:nvPr/>
              </p:nvSpPr>
              <p:spPr>
                <a:xfrm>
                  <a:off x="6894168" y="2480763"/>
                  <a:ext cx="779914" cy="3539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700" dirty="0">
                      <a:cs typeface="Times New Roman" panose="02020603050405020304" pitchFamily="18" charset="0"/>
                    </a:rPr>
                    <a:t>View 2</a:t>
                  </a:r>
                </a:p>
              </p:txBody>
            </p:sp>
          </p:grpSp>
          <p:grpSp>
            <p:nvGrpSpPr>
              <p:cNvPr id="267" name="Group 266">
                <a:extLst>
                  <a:ext uri="{FF2B5EF4-FFF2-40B4-BE49-F238E27FC236}">
                    <a16:creationId xmlns:a16="http://schemas.microsoft.com/office/drawing/2014/main" id="{338F2EF6-F9D5-5FF4-B091-9117E15340AE}"/>
                  </a:ext>
                </a:extLst>
              </p:cNvPr>
              <p:cNvGrpSpPr/>
              <p:nvPr/>
            </p:nvGrpSpPr>
            <p:grpSpPr>
              <a:xfrm>
                <a:off x="4995156" y="2241060"/>
                <a:ext cx="783049" cy="814395"/>
                <a:chOff x="6891036" y="2487567"/>
                <a:chExt cx="783046" cy="814394"/>
              </a:xfrm>
            </p:grpSpPr>
            <p:pic>
              <p:nvPicPr>
                <p:cNvPr id="268" name="Graphic 267" descr="Bar chart with solid fill">
                  <a:extLst>
                    <a:ext uri="{FF2B5EF4-FFF2-40B4-BE49-F238E27FC236}">
                      <a16:creationId xmlns:a16="http://schemas.microsoft.com/office/drawing/2014/main" id="{8FAE8A24-D997-E97D-BFE8-3E49592FC2F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9704" y="2698408"/>
                  <a:ext cx="764378" cy="603553"/>
                </a:xfrm>
                <a:prstGeom prst="rect">
                  <a:avLst/>
                </a:prstGeom>
              </p:spPr>
            </p:pic>
            <p:sp>
              <p:nvSpPr>
                <p:cNvPr id="269" name="TextBox 268">
                  <a:extLst>
                    <a:ext uri="{FF2B5EF4-FFF2-40B4-BE49-F238E27FC236}">
                      <a16:creationId xmlns:a16="http://schemas.microsoft.com/office/drawing/2014/main" id="{B915B95E-C40E-9A30-EF7B-78F76A64F646}"/>
                    </a:ext>
                  </a:extLst>
                </p:cNvPr>
                <p:cNvSpPr txBox="1"/>
                <p:nvPr/>
              </p:nvSpPr>
              <p:spPr>
                <a:xfrm>
                  <a:off x="6891036" y="2487567"/>
                  <a:ext cx="779914" cy="3539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700" dirty="0">
                      <a:cs typeface="Times New Roman" panose="02020603050405020304" pitchFamily="18" charset="0"/>
                    </a:rPr>
                    <a:t>View 3</a:t>
                  </a:r>
                </a:p>
              </p:txBody>
            </p:sp>
          </p:grpSp>
        </p:grpSp>
        <p:pic>
          <p:nvPicPr>
            <p:cNvPr id="351" name="Picture 350" descr="Icon&#10;&#10;Description automatically generated">
              <a:extLst>
                <a:ext uri="{FF2B5EF4-FFF2-40B4-BE49-F238E27FC236}">
                  <a16:creationId xmlns:a16="http://schemas.microsoft.com/office/drawing/2014/main" id="{193B550D-2A33-7DA9-4276-CFF91A5DF63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2704" y="2500110"/>
              <a:ext cx="490949" cy="468036"/>
            </a:xfrm>
            <a:prstGeom prst="rect">
              <a:avLst/>
            </a:prstGeom>
          </p:spPr>
        </p:pic>
        <p:pic>
          <p:nvPicPr>
            <p:cNvPr id="352" name="Picture 351" descr="Icon&#10;&#10;Description automatically generated">
              <a:extLst>
                <a:ext uri="{FF2B5EF4-FFF2-40B4-BE49-F238E27FC236}">
                  <a16:creationId xmlns:a16="http://schemas.microsoft.com/office/drawing/2014/main" id="{D67D0078-829E-B49C-4D9B-E873D9ECBBB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630" y="2515958"/>
              <a:ext cx="490949" cy="468036"/>
            </a:xfrm>
            <a:prstGeom prst="rect">
              <a:avLst/>
            </a:prstGeom>
          </p:spPr>
        </p:pic>
        <p:pic>
          <p:nvPicPr>
            <p:cNvPr id="353" name="Picture 352" descr="Icon&#10;&#10;Description automatically generated">
              <a:extLst>
                <a:ext uri="{FF2B5EF4-FFF2-40B4-BE49-F238E27FC236}">
                  <a16:creationId xmlns:a16="http://schemas.microsoft.com/office/drawing/2014/main" id="{7DC78DB2-2034-FE6F-59FB-A5AF51105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5857" y="2515958"/>
              <a:ext cx="490949" cy="468036"/>
            </a:xfrm>
            <a:prstGeom prst="rect">
              <a:avLst/>
            </a:prstGeom>
          </p:spPr>
        </p:pic>
        <p:pic>
          <p:nvPicPr>
            <p:cNvPr id="354" name="Picture 353" descr="Icon&#10;&#10;Description automatically generated">
              <a:extLst>
                <a:ext uri="{FF2B5EF4-FFF2-40B4-BE49-F238E27FC236}">
                  <a16:creationId xmlns:a16="http://schemas.microsoft.com/office/drawing/2014/main" id="{6C45BA08-4D2E-5DD3-40ED-0183AB20830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7317" y="2494900"/>
              <a:ext cx="490949" cy="468036"/>
            </a:xfrm>
            <a:prstGeom prst="rect">
              <a:avLst/>
            </a:prstGeom>
          </p:spPr>
        </p:pic>
        <p:pic>
          <p:nvPicPr>
            <p:cNvPr id="355" name="Picture 354" descr="Icon&#10;&#10;Description automatically generated">
              <a:extLst>
                <a:ext uri="{FF2B5EF4-FFF2-40B4-BE49-F238E27FC236}">
                  <a16:creationId xmlns:a16="http://schemas.microsoft.com/office/drawing/2014/main" id="{B68B5044-574B-1E1C-43BA-621B8DD2161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8243" y="2510748"/>
              <a:ext cx="490949" cy="468036"/>
            </a:xfrm>
            <a:prstGeom prst="rect">
              <a:avLst/>
            </a:prstGeom>
          </p:spPr>
        </p:pic>
        <p:pic>
          <p:nvPicPr>
            <p:cNvPr id="356" name="Picture 355" descr="Icon&#10;&#10;Description automatically generated">
              <a:extLst>
                <a:ext uri="{FF2B5EF4-FFF2-40B4-BE49-F238E27FC236}">
                  <a16:creationId xmlns:a16="http://schemas.microsoft.com/office/drawing/2014/main" id="{33FAB506-655A-F01E-7BB0-2FA799F97D4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0470" y="2510748"/>
              <a:ext cx="490949" cy="468036"/>
            </a:xfrm>
            <a:prstGeom prst="rect">
              <a:avLst/>
            </a:prstGeom>
          </p:spPr>
        </p:pic>
        <p:pic>
          <p:nvPicPr>
            <p:cNvPr id="357" name="Picture 356" descr="Icon&#10;&#10;Description automatically generated">
              <a:extLst>
                <a:ext uri="{FF2B5EF4-FFF2-40B4-BE49-F238E27FC236}">
                  <a16:creationId xmlns:a16="http://schemas.microsoft.com/office/drawing/2014/main" id="{71290E02-1E4C-1594-2ABB-6A161A4E297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9700" y="2500110"/>
              <a:ext cx="490949" cy="468036"/>
            </a:xfrm>
            <a:prstGeom prst="rect">
              <a:avLst/>
            </a:prstGeom>
          </p:spPr>
        </p:pic>
        <p:pic>
          <p:nvPicPr>
            <p:cNvPr id="358" name="Picture 357" descr="Icon&#10;&#10;Description automatically generated">
              <a:extLst>
                <a:ext uri="{FF2B5EF4-FFF2-40B4-BE49-F238E27FC236}">
                  <a16:creationId xmlns:a16="http://schemas.microsoft.com/office/drawing/2014/main" id="{D2DB286A-1C9C-5FAE-77F0-D59BB5B2B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0626" y="2515958"/>
              <a:ext cx="490949" cy="468036"/>
            </a:xfrm>
            <a:prstGeom prst="rect">
              <a:avLst/>
            </a:prstGeom>
          </p:spPr>
        </p:pic>
        <p:pic>
          <p:nvPicPr>
            <p:cNvPr id="359" name="Picture 358" descr="Icon&#10;&#10;Description automatically generated">
              <a:extLst>
                <a:ext uri="{FF2B5EF4-FFF2-40B4-BE49-F238E27FC236}">
                  <a16:creationId xmlns:a16="http://schemas.microsoft.com/office/drawing/2014/main" id="{B7BDB76C-9278-0D6C-1524-BDC492777B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02853" y="2515958"/>
              <a:ext cx="490949" cy="468036"/>
            </a:xfrm>
            <a:prstGeom prst="rect">
              <a:avLst/>
            </a:prstGeom>
          </p:spPr>
        </p:pic>
      </p:grpSp>
      <p:grpSp>
        <p:nvGrpSpPr>
          <p:cNvPr id="380" name="Group 379">
            <a:extLst>
              <a:ext uri="{FF2B5EF4-FFF2-40B4-BE49-F238E27FC236}">
                <a16:creationId xmlns:a16="http://schemas.microsoft.com/office/drawing/2014/main" id="{14B508D1-5326-94BC-8357-0366349C8CCB}"/>
              </a:ext>
            </a:extLst>
          </p:cNvPr>
          <p:cNvGrpSpPr/>
          <p:nvPr/>
        </p:nvGrpSpPr>
        <p:grpSpPr>
          <a:xfrm>
            <a:off x="3350836" y="3582508"/>
            <a:ext cx="8195195" cy="877559"/>
            <a:chOff x="3350836" y="3582508"/>
            <a:chExt cx="8195195" cy="877559"/>
          </a:xfrm>
        </p:grpSpPr>
        <p:grpSp>
          <p:nvGrpSpPr>
            <p:cNvPr id="274" name="Group 273">
              <a:extLst>
                <a:ext uri="{FF2B5EF4-FFF2-40B4-BE49-F238E27FC236}">
                  <a16:creationId xmlns:a16="http://schemas.microsoft.com/office/drawing/2014/main" id="{A7202EE4-ADB7-9A6F-BA7A-DE7B71D68681}"/>
                </a:ext>
              </a:extLst>
            </p:cNvPr>
            <p:cNvGrpSpPr/>
            <p:nvPr/>
          </p:nvGrpSpPr>
          <p:grpSpPr>
            <a:xfrm>
              <a:off x="3350836" y="3582508"/>
              <a:ext cx="2461031" cy="877273"/>
              <a:chOff x="3350836" y="2205079"/>
              <a:chExt cx="2461031" cy="877273"/>
            </a:xfrm>
          </p:grpSpPr>
          <p:sp>
            <p:nvSpPr>
              <p:cNvPr id="275" name="Rectangle 274">
                <a:extLst>
                  <a:ext uri="{FF2B5EF4-FFF2-40B4-BE49-F238E27FC236}">
                    <a16:creationId xmlns:a16="http://schemas.microsoft.com/office/drawing/2014/main" id="{5A5E15CE-9F82-D2B7-E904-E726CAEF82C2}"/>
                  </a:ext>
                </a:extLst>
              </p:cNvPr>
              <p:cNvSpPr/>
              <p:nvPr/>
            </p:nvSpPr>
            <p:spPr>
              <a:xfrm>
                <a:off x="3350836" y="2205079"/>
                <a:ext cx="2461031" cy="87727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6" name="Rectangle 275">
                <a:extLst>
                  <a:ext uri="{FF2B5EF4-FFF2-40B4-BE49-F238E27FC236}">
                    <a16:creationId xmlns:a16="http://schemas.microsoft.com/office/drawing/2014/main" id="{7CF2832C-B4D9-A546-A372-805A38ADBEFF}"/>
                  </a:ext>
                </a:extLst>
              </p:cNvPr>
              <p:cNvSpPr/>
              <p:nvPr/>
            </p:nvSpPr>
            <p:spPr>
              <a:xfrm>
                <a:off x="3441349" y="2250078"/>
                <a:ext cx="1583198" cy="7889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77" name="Group 276">
                <a:extLst>
                  <a:ext uri="{FF2B5EF4-FFF2-40B4-BE49-F238E27FC236}">
                    <a16:creationId xmlns:a16="http://schemas.microsoft.com/office/drawing/2014/main" id="{1CCCEDE1-D4A1-0200-C8EE-DA3BCC8D80C6}"/>
                  </a:ext>
                </a:extLst>
              </p:cNvPr>
              <p:cNvGrpSpPr/>
              <p:nvPr/>
            </p:nvGrpSpPr>
            <p:grpSpPr>
              <a:xfrm>
                <a:off x="3427494" y="2236660"/>
                <a:ext cx="779917" cy="825599"/>
                <a:chOff x="6895849" y="2476363"/>
                <a:chExt cx="779914" cy="825598"/>
              </a:xfrm>
            </p:grpSpPr>
            <p:pic>
              <p:nvPicPr>
                <p:cNvPr id="284" name="Graphic 283" descr="Bar chart with solid fill">
                  <a:extLst>
                    <a:ext uri="{FF2B5EF4-FFF2-40B4-BE49-F238E27FC236}">
                      <a16:creationId xmlns:a16="http://schemas.microsoft.com/office/drawing/2014/main" id="{B60781B0-4AA7-2A5E-345E-074130E8E83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9704" y="2698408"/>
                  <a:ext cx="764378" cy="603553"/>
                </a:xfrm>
                <a:prstGeom prst="rect">
                  <a:avLst/>
                </a:prstGeom>
              </p:spPr>
            </p:pic>
            <p:sp>
              <p:nvSpPr>
                <p:cNvPr id="285" name="TextBox 284">
                  <a:extLst>
                    <a:ext uri="{FF2B5EF4-FFF2-40B4-BE49-F238E27FC236}">
                      <a16:creationId xmlns:a16="http://schemas.microsoft.com/office/drawing/2014/main" id="{00CDED49-8ACB-F26F-98B2-770BA789B7E7}"/>
                    </a:ext>
                  </a:extLst>
                </p:cNvPr>
                <p:cNvSpPr txBox="1"/>
                <p:nvPr/>
              </p:nvSpPr>
              <p:spPr>
                <a:xfrm>
                  <a:off x="6895849" y="2476363"/>
                  <a:ext cx="779914" cy="2792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700" dirty="0">
                      <a:cs typeface="Times New Roman" panose="02020603050405020304" pitchFamily="18" charset="0"/>
                    </a:rPr>
                    <a:t>View 1</a:t>
                  </a:r>
                </a:p>
              </p:txBody>
            </p:sp>
          </p:grpSp>
          <p:grpSp>
            <p:nvGrpSpPr>
              <p:cNvPr id="278" name="Group 277">
                <a:extLst>
                  <a:ext uri="{FF2B5EF4-FFF2-40B4-BE49-F238E27FC236}">
                    <a16:creationId xmlns:a16="http://schemas.microsoft.com/office/drawing/2014/main" id="{E9316C60-600C-67CF-880A-CB1BFAD12778}"/>
                  </a:ext>
                </a:extLst>
              </p:cNvPr>
              <p:cNvGrpSpPr/>
              <p:nvPr/>
            </p:nvGrpSpPr>
            <p:grpSpPr>
              <a:xfrm>
                <a:off x="4195007" y="2241060"/>
                <a:ext cx="779917" cy="821199"/>
                <a:chOff x="6894168" y="2480763"/>
                <a:chExt cx="779914" cy="821198"/>
              </a:xfrm>
            </p:grpSpPr>
            <p:pic>
              <p:nvPicPr>
                <p:cNvPr id="282" name="Graphic 281" descr="Bar chart with solid fill">
                  <a:extLst>
                    <a:ext uri="{FF2B5EF4-FFF2-40B4-BE49-F238E27FC236}">
                      <a16:creationId xmlns:a16="http://schemas.microsoft.com/office/drawing/2014/main" id="{16FCC23E-F3EA-9B88-3C8E-410EF149C01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9704" y="2698408"/>
                  <a:ext cx="764378" cy="603553"/>
                </a:xfrm>
                <a:prstGeom prst="rect">
                  <a:avLst/>
                </a:prstGeom>
              </p:spPr>
            </p:pic>
            <p:sp>
              <p:nvSpPr>
                <p:cNvPr id="283" name="TextBox 282">
                  <a:extLst>
                    <a:ext uri="{FF2B5EF4-FFF2-40B4-BE49-F238E27FC236}">
                      <a16:creationId xmlns:a16="http://schemas.microsoft.com/office/drawing/2014/main" id="{F04C4332-1B7D-8D81-A187-5ABC444BC54A}"/>
                    </a:ext>
                  </a:extLst>
                </p:cNvPr>
                <p:cNvSpPr txBox="1"/>
                <p:nvPr/>
              </p:nvSpPr>
              <p:spPr>
                <a:xfrm>
                  <a:off x="6894168" y="2480763"/>
                  <a:ext cx="779914" cy="3539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700" dirty="0">
                      <a:cs typeface="Times New Roman" panose="02020603050405020304" pitchFamily="18" charset="0"/>
                    </a:rPr>
                    <a:t>View 2</a:t>
                  </a:r>
                </a:p>
              </p:txBody>
            </p:sp>
          </p:grpSp>
          <p:grpSp>
            <p:nvGrpSpPr>
              <p:cNvPr id="279" name="Group 278">
                <a:extLst>
                  <a:ext uri="{FF2B5EF4-FFF2-40B4-BE49-F238E27FC236}">
                    <a16:creationId xmlns:a16="http://schemas.microsoft.com/office/drawing/2014/main" id="{0EF55733-EF98-5F42-EA5D-049C2C5857D3}"/>
                  </a:ext>
                </a:extLst>
              </p:cNvPr>
              <p:cNvGrpSpPr/>
              <p:nvPr/>
            </p:nvGrpSpPr>
            <p:grpSpPr>
              <a:xfrm>
                <a:off x="4995156" y="2241060"/>
                <a:ext cx="783049" cy="814395"/>
                <a:chOff x="6891036" y="2487567"/>
                <a:chExt cx="783046" cy="814394"/>
              </a:xfrm>
            </p:grpSpPr>
            <p:pic>
              <p:nvPicPr>
                <p:cNvPr id="280" name="Graphic 279" descr="Bar chart with solid fill">
                  <a:extLst>
                    <a:ext uri="{FF2B5EF4-FFF2-40B4-BE49-F238E27FC236}">
                      <a16:creationId xmlns:a16="http://schemas.microsoft.com/office/drawing/2014/main" id="{92D74A42-8443-1676-D293-40BA5CC6FD4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9704" y="2698408"/>
                  <a:ext cx="764378" cy="603553"/>
                </a:xfrm>
                <a:prstGeom prst="rect">
                  <a:avLst/>
                </a:prstGeom>
              </p:spPr>
            </p:pic>
            <p:sp>
              <p:nvSpPr>
                <p:cNvPr id="281" name="TextBox 280">
                  <a:extLst>
                    <a:ext uri="{FF2B5EF4-FFF2-40B4-BE49-F238E27FC236}">
                      <a16:creationId xmlns:a16="http://schemas.microsoft.com/office/drawing/2014/main" id="{AA62A26E-1334-5158-2B82-19A787B845CA}"/>
                    </a:ext>
                  </a:extLst>
                </p:cNvPr>
                <p:cNvSpPr txBox="1"/>
                <p:nvPr/>
              </p:nvSpPr>
              <p:spPr>
                <a:xfrm>
                  <a:off x="6891036" y="2487567"/>
                  <a:ext cx="779914" cy="3539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700" dirty="0">
                      <a:cs typeface="Times New Roman" panose="02020603050405020304" pitchFamily="18" charset="0"/>
                    </a:rPr>
                    <a:t>View 3</a:t>
                  </a:r>
                </a:p>
              </p:txBody>
            </p:sp>
          </p:grpSp>
        </p:grpSp>
        <p:sp>
          <p:nvSpPr>
            <p:cNvPr id="286" name="Arrow: Right 285">
              <a:extLst>
                <a:ext uri="{FF2B5EF4-FFF2-40B4-BE49-F238E27FC236}">
                  <a16:creationId xmlns:a16="http://schemas.microsoft.com/office/drawing/2014/main" id="{31BE0401-E810-920C-46D7-C1D7F01D7A0B}"/>
                </a:ext>
              </a:extLst>
            </p:cNvPr>
            <p:cNvSpPr/>
            <p:nvPr/>
          </p:nvSpPr>
          <p:spPr>
            <a:xfrm>
              <a:off x="5911730" y="3895563"/>
              <a:ext cx="238605" cy="304800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Arrow: Right 286">
              <a:extLst>
                <a:ext uri="{FF2B5EF4-FFF2-40B4-BE49-F238E27FC236}">
                  <a16:creationId xmlns:a16="http://schemas.microsoft.com/office/drawing/2014/main" id="{0342EA9A-E685-EF18-1A8F-6988442A304F}"/>
                </a:ext>
              </a:extLst>
            </p:cNvPr>
            <p:cNvSpPr/>
            <p:nvPr/>
          </p:nvSpPr>
          <p:spPr>
            <a:xfrm>
              <a:off x="8772176" y="3895563"/>
              <a:ext cx="238605" cy="304800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8" name="Group 287">
              <a:extLst>
                <a:ext uri="{FF2B5EF4-FFF2-40B4-BE49-F238E27FC236}">
                  <a16:creationId xmlns:a16="http://schemas.microsoft.com/office/drawing/2014/main" id="{2F304D86-CE2E-73CF-E0BF-8468CBED5BE0}"/>
                </a:ext>
              </a:extLst>
            </p:cNvPr>
            <p:cNvGrpSpPr/>
            <p:nvPr/>
          </p:nvGrpSpPr>
          <p:grpSpPr>
            <a:xfrm>
              <a:off x="6217918" y="3582794"/>
              <a:ext cx="2461031" cy="877273"/>
              <a:chOff x="3350836" y="2205079"/>
              <a:chExt cx="2461031" cy="877273"/>
            </a:xfrm>
          </p:grpSpPr>
          <p:sp>
            <p:nvSpPr>
              <p:cNvPr id="289" name="Rectangle 288">
                <a:extLst>
                  <a:ext uri="{FF2B5EF4-FFF2-40B4-BE49-F238E27FC236}">
                    <a16:creationId xmlns:a16="http://schemas.microsoft.com/office/drawing/2014/main" id="{EE41D59A-8587-F3D9-55B9-FAC035009F56}"/>
                  </a:ext>
                </a:extLst>
              </p:cNvPr>
              <p:cNvSpPr/>
              <p:nvPr/>
            </p:nvSpPr>
            <p:spPr>
              <a:xfrm>
                <a:off x="3350836" y="2205079"/>
                <a:ext cx="2461031" cy="87727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0" name="Rectangle 289">
                <a:extLst>
                  <a:ext uri="{FF2B5EF4-FFF2-40B4-BE49-F238E27FC236}">
                    <a16:creationId xmlns:a16="http://schemas.microsoft.com/office/drawing/2014/main" id="{3BAF85F1-EA5C-DE3C-FB96-46957D83E984}"/>
                  </a:ext>
                </a:extLst>
              </p:cNvPr>
              <p:cNvSpPr/>
              <p:nvPr/>
            </p:nvSpPr>
            <p:spPr>
              <a:xfrm>
                <a:off x="3441349" y="2250078"/>
                <a:ext cx="1583198" cy="7889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91" name="Group 290">
                <a:extLst>
                  <a:ext uri="{FF2B5EF4-FFF2-40B4-BE49-F238E27FC236}">
                    <a16:creationId xmlns:a16="http://schemas.microsoft.com/office/drawing/2014/main" id="{08871005-0943-C5C1-CFBA-C619ED2AFF15}"/>
                  </a:ext>
                </a:extLst>
              </p:cNvPr>
              <p:cNvGrpSpPr/>
              <p:nvPr/>
            </p:nvGrpSpPr>
            <p:grpSpPr>
              <a:xfrm>
                <a:off x="3427494" y="2236660"/>
                <a:ext cx="779917" cy="825599"/>
                <a:chOff x="6895849" y="2476363"/>
                <a:chExt cx="779914" cy="825598"/>
              </a:xfrm>
            </p:grpSpPr>
            <p:pic>
              <p:nvPicPr>
                <p:cNvPr id="298" name="Graphic 297" descr="Bar chart with solid fill">
                  <a:extLst>
                    <a:ext uri="{FF2B5EF4-FFF2-40B4-BE49-F238E27FC236}">
                      <a16:creationId xmlns:a16="http://schemas.microsoft.com/office/drawing/2014/main" id="{06EEC050-202C-F6EB-5A84-48DB35BFDB9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9704" y="2698408"/>
                  <a:ext cx="764378" cy="603553"/>
                </a:xfrm>
                <a:prstGeom prst="rect">
                  <a:avLst/>
                </a:prstGeom>
              </p:spPr>
            </p:pic>
            <p:sp>
              <p:nvSpPr>
                <p:cNvPr id="299" name="TextBox 298">
                  <a:extLst>
                    <a:ext uri="{FF2B5EF4-FFF2-40B4-BE49-F238E27FC236}">
                      <a16:creationId xmlns:a16="http://schemas.microsoft.com/office/drawing/2014/main" id="{0AC0BB43-6B8B-D190-C41E-58C84D3964DE}"/>
                    </a:ext>
                  </a:extLst>
                </p:cNvPr>
                <p:cNvSpPr txBox="1"/>
                <p:nvPr/>
              </p:nvSpPr>
              <p:spPr>
                <a:xfrm>
                  <a:off x="6895849" y="2476363"/>
                  <a:ext cx="779914" cy="2792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700" dirty="0">
                      <a:cs typeface="Times New Roman" panose="02020603050405020304" pitchFamily="18" charset="0"/>
                    </a:rPr>
                    <a:t>View 1</a:t>
                  </a:r>
                </a:p>
              </p:txBody>
            </p:sp>
          </p:grpSp>
          <p:grpSp>
            <p:nvGrpSpPr>
              <p:cNvPr id="292" name="Group 291">
                <a:extLst>
                  <a:ext uri="{FF2B5EF4-FFF2-40B4-BE49-F238E27FC236}">
                    <a16:creationId xmlns:a16="http://schemas.microsoft.com/office/drawing/2014/main" id="{302B5C16-43E3-7307-6CDC-E33040408B56}"/>
                  </a:ext>
                </a:extLst>
              </p:cNvPr>
              <p:cNvGrpSpPr/>
              <p:nvPr/>
            </p:nvGrpSpPr>
            <p:grpSpPr>
              <a:xfrm>
                <a:off x="4195007" y="2241060"/>
                <a:ext cx="779917" cy="821199"/>
                <a:chOff x="6894168" y="2480763"/>
                <a:chExt cx="779914" cy="821198"/>
              </a:xfrm>
            </p:grpSpPr>
            <p:pic>
              <p:nvPicPr>
                <p:cNvPr id="296" name="Graphic 295" descr="Bar chart with solid fill">
                  <a:extLst>
                    <a:ext uri="{FF2B5EF4-FFF2-40B4-BE49-F238E27FC236}">
                      <a16:creationId xmlns:a16="http://schemas.microsoft.com/office/drawing/2014/main" id="{A1927499-0DF5-09DD-F104-78D9BD148AC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9704" y="2698408"/>
                  <a:ext cx="764378" cy="603553"/>
                </a:xfrm>
                <a:prstGeom prst="rect">
                  <a:avLst/>
                </a:prstGeom>
              </p:spPr>
            </p:pic>
            <p:sp>
              <p:nvSpPr>
                <p:cNvPr id="297" name="TextBox 296">
                  <a:extLst>
                    <a:ext uri="{FF2B5EF4-FFF2-40B4-BE49-F238E27FC236}">
                      <a16:creationId xmlns:a16="http://schemas.microsoft.com/office/drawing/2014/main" id="{66BB3563-6F02-5436-01B9-2D573E9FD569}"/>
                    </a:ext>
                  </a:extLst>
                </p:cNvPr>
                <p:cNvSpPr txBox="1"/>
                <p:nvPr/>
              </p:nvSpPr>
              <p:spPr>
                <a:xfrm>
                  <a:off x="6894168" y="2480763"/>
                  <a:ext cx="779914" cy="3539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700" dirty="0">
                      <a:cs typeface="Times New Roman" panose="02020603050405020304" pitchFamily="18" charset="0"/>
                    </a:rPr>
                    <a:t>View 2</a:t>
                  </a:r>
                </a:p>
              </p:txBody>
            </p:sp>
          </p:grpSp>
          <p:grpSp>
            <p:nvGrpSpPr>
              <p:cNvPr id="293" name="Group 292">
                <a:extLst>
                  <a:ext uri="{FF2B5EF4-FFF2-40B4-BE49-F238E27FC236}">
                    <a16:creationId xmlns:a16="http://schemas.microsoft.com/office/drawing/2014/main" id="{8B2638FF-03AA-2E29-28A4-EF4B8E7BDED0}"/>
                  </a:ext>
                </a:extLst>
              </p:cNvPr>
              <p:cNvGrpSpPr/>
              <p:nvPr/>
            </p:nvGrpSpPr>
            <p:grpSpPr>
              <a:xfrm>
                <a:off x="4995156" y="2241060"/>
                <a:ext cx="783049" cy="814395"/>
                <a:chOff x="6891036" y="2487567"/>
                <a:chExt cx="783046" cy="814394"/>
              </a:xfrm>
            </p:grpSpPr>
            <p:pic>
              <p:nvPicPr>
                <p:cNvPr id="294" name="Graphic 293" descr="Bar chart with solid fill">
                  <a:extLst>
                    <a:ext uri="{FF2B5EF4-FFF2-40B4-BE49-F238E27FC236}">
                      <a16:creationId xmlns:a16="http://schemas.microsoft.com/office/drawing/2014/main" id="{8F59A810-C373-80B5-BCCD-569A5E9561F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9704" y="2698408"/>
                  <a:ext cx="764378" cy="603553"/>
                </a:xfrm>
                <a:prstGeom prst="rect">
                  <a:avLst/>
                </a:prstGeom>
              </p:spPr>
            </p:pic>
            <p:sp>
              <p:nvSpPr>
                <p:cNvPr id="295" name="TextBox 294">
                  <a:extLst>
                    <a:ext uri="{FF2B5EF4-FFF2-40B4-BE49-F238E27FC236}">
                      <a16:creationId xmlns:a16="http://schemas.microsoft.com/office/drawing/2014/main" id="{5D7A3D46-3DE8-F2F7-801E-648FD1D5B433}"/>
                    </a:ext>
                  </a:extLst>
                </p:cNvPr>
                <p:cNvSpPr txBox="1"/>
                <p:nvPr/>
              </p:nvSpPr>
              <p:spPr>
                <a:xfrm>
                  <a:off x="6891036" y="2487567"/>
                  <a:ext cx="779914" cy="3539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700" dirty="0">
                      <a:cs typeface="Times New Roman" panose="02020603050405020304" pitchFamily="18" charset="0"/>
                    </a:rPr>
                    <a:t>View 3</a:t>
                  </a:r>
                </a:p>
              </p:txBody>
            </p:sp>
          </p:grpSp>
        </p:grpSp>
        <p:grpSp>
          <p:nvGrpSpPr>
            <p:cNvPr id="300" name="Group 299">
              <a:extLst>
                <a:ext uri="{FF2B5EF4-FFF2-40B4-BE49-F238E27FC236}">
                  <a16:creationId xmlns:a16="http://schemas.microsoft.com/office/drawing/2014/main" id="{9A4FFCE8-051D-C7D5-DBCC-00ACAD7BECF1}"/>
                </a:ext>
              </a:extLst>
            </p:cNvPr>
            <p:cNvGrpSpPr/>
            <p:nvPr/>
          </p:nvGrpSpPr>
          <p:grpSpPr>
            <a:xfrm>
              <a:off x="9085000" y="3582508"/>
              <a:ext cx="2461031" cy="877273"/>
              <a:chOff x="3350836" y="2205079"/>
              <a:chExt cx="2461031" cy="877273"/>
            </a:xfrm>
          </p:grpSpPr>
          <p:sp>
            <p:nvSpPr>
              <p:cNvPr id="301" name="Rectangle 300">
                <a:extLst>
                  <a:ext uri="{FF2B5EF4-FFF2-40B4-BE49-F238E27FC236}">
                    <a16:creationId xmlns:a16="http://schemas.microsoft.com/office/drawing/2014/main" id="{C5D2703B-EB77-0CC7-9C18-6F9DC95EDFF8}"/>
                  </a:ext>
                </a:extLst>
              </p:cNvPr>
              <p:cNvSpPr/>
              <p:nvPr/>
            </p:nvSpPr>
            <p:spPr>
              <a:xfrm>
                <a:off x="3350836" y="2205079"/>
                <a:ext cx="2461031" cy="87727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2" name="Rectangle 301">
                <a:extLst>
                  <a:ext uri="{FF2B5EF4-FFF2-40B4-BE49-F238E27FC236}">
                    <a16:creationId xmlns:a16="http://schemas.microsoft.com/office/drawing/2014/main" id="{BD5401DC-C396-88B0-3140-76D5FBECE357}"/>
                  </a:ext>
                </a:extLst>
              </p:cNvPr>
              <p:cNvSpPr/>
              <p:nvPr/>
            </p:nvSpPr>
            <p:spPr>
              <a:xfrm>
                <a:off x="4203557" y="2246815"/>
                <a:ext cx="1583198" cy="7889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03" name="Group 302">
                <a:extLst>
                  <a:ext uri="{FF2B5EF4-FFF2-40B4-BE49-F238E27FC236}">
                    <a16:creationId xmlns:a16="http://schemas.microsoft.com/office/drawing/2014/main" id="{00C843A4-C5E7-52B7-E450-F2D28D5C6FC0}"/>
                  </a:ext>
                </a:extLst>
              </p:cNvPr>
              <p:cNvGrpSpPr/>
              <p:nvPr/>
            </p:nvGrpSpPr>
            <p:grpSpPr>
              <a:xfrm>
                <a:off x="3427494" y="2236660"/>
                <a:ext cx="779917" cy="825599"/>
                <a:chOff x="6895849" y="2476363"/>
                <a:chExt cx="779914" cy="825598"/>
              </a:xfrm>
            </p:grpSpPr>
            <p:pic>
              <p:nvPicPr>
                <p:cNvPr id="310" name="Graphic 309" descr="Bar chart with solid fill">
                  <a:extLst>
                    <a:ext uri="{FF2B5EF4-FFF2-40B4-BE49-F238E27FC236}">
                      <a16:creationId xmlns:a16="http://schemas.microsoft.com/office/drawing/2014/main" id="{ABAED27F-4C87-38E4-88F2-0CB1E88B613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9704" y="2698408"/>
                  <a:ext cx="764378" cy="603553"/>
                </a:xfrm>
                <a:prstGeom prst="rect">
                  <a:avLst/>
                </a:prstGeom>
              </p:spPr>
            </p:pic>
            <p:sp>
              <p:nvSpPr>
                <p:cNvPr id="311" name="TextBox 310">
                  <a:extLst>
                    <a:ext uri="{FF2B5EF4-FFF2-40B4-BE49-F238E27FC236}">
                      <a16:creationId xmlns:a16="http://schemas.microsoft.com/office/drawing/2014/main" id="{2FBF0FBD-04B5-004F-6BD3-42158B7B9217}"/>
                    </a:ext>
                  </a:extLst>
                </p:cNvPr>
                <p:cNvSpPr txBox="1"/>
                <p:nvPr/>
              </p:nvSpPr>
              <p:spPr>
                <a:xfrm>
                  <a:off x="6895849" y="2476363"/>
                  <a:ext cx="779914" cy="2792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700" dirty="0">
                      <a:cs typeface="Times New Roman" panose="02020603050405020304" pitchFamily="18" charset="0"/>
                    </a:rPr>
                    <a:t>View 1</a:t>
                  </a:r>
                </a:p>
              </p:txBody>
            </p:sp>
          </p:grpSp>
          <p:grpSp>
            <p:nvGrpSpPr>
              <p:cNvPr id="304" name="Group 303">
                <a:extLst>
                  <a:ext uri="{FF2B5EF4-FFF2-40B4-BE49-F238E27FC236}">
                    <a16:creationId xmlns:a16="http://schemas.microsoft.com/office/drawing/2014/main" id="{FFEB9EC8-19C3-4D06-FD62-6AA6D02A90F7}"/>
                  </a:ext>
                </a:extLst>
              </p:cNvPr>
              <p:cNvGrpSpPr/>
              <p:nvPr/>
            </p:nvGrpSpPr>
            <p:grpSpPr>
              <a:xfrm>
                <a:off x="4195007" y="2241060"/>
                <a:ext cx="779917" cy="821199"/>
                <a:chOff x="6894168" y="2480763"/>
                <a:chExt cx="779914" cy="821198"/>
              </a:xfrm>
            </p:grpSpPr>
            <p:pic>
              <p:nvPicPr>
                <p:cNvPr id="308" name="Graphic 307" descr="Bar chart with solid fill">
                  <a:extLst>
                    <a:ext uri="{FF2B5EF4-FFF2-40B4-BE49-F238E27FC236}">
                      <a16:creationId xmlns:a16="http://schemas.microsoft.com/office/drawing/2014/main" id="{21EDAE38-65B6-3B0A-B352-3B47C71A06E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9704" y="2698408"/>
                  <a:ext cx="764378" cy="603553"/>
                </a:xfrm>
                <a:prstGeom prst="rect">
                  <a:avLst/>
                </a:prstGeom>
              </p:spPr>
            </p:pic>
            <p:sp>
              <p:nvSpPr>
                <p:cNvPr id="309" name="TextBox 308">
                  <a:extLst>
                    <a:ext uri="{FF2B5EF4-FFF2-40B4-BE49-F238E27FC236}">
                      <a16:creationId xmlns:a16="http://schemas.microsoft.com/office/drawing/2014/main" id="{9F7D0A98-EB7B-7C49-02DA-A1C6A47B27B5}"/>
                    </a:ext>
                  </a:extLst>
                </p:cNvPr>
                <p:cNvSpPr txBox="1"/>
                <p:nvPr/>
              </p:nvSpPr>
              <p:spPr>
                <a:xfrm>
                  <a:off x="6894168" y="2480763"/>
                  <a:ext cx="779914" cy="3539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700" dirty="0">
                      <a:cs typeface="Times New Roman" panose="02020603050405020304" pitchFamily="18" charset="0"/>
                    </a:rPr>
                    <a:t>View 2</a:t>
                  </a:r>
                </a:p>
              </p:txBody>
            </p:sp>
          </p:grpSp>
          <p:grpSp>
            <p:nvGrpSpPr>
              <p:cNvPr id="305" name="Group 304">
                <a:extLst>
                  <a:ext uri="{FF2B5EF4-FFF2-40B4-BE49-F238E27FC236}">
                    <a16:creationId xmlns:a16="http://schemas.microsoft.com/office/drawing/2014/main" id="{0AB5985C-2554-8D34-09DA-4679DACB3670}"/>
                  </a:ext>
                </a:extLst>
              </p:cNvPr>
              <p:cNvGrpSpPr/>
              <p:nvPr/>
            </p:nvGrpSpPr>
            <p:grpSpPr>
              <a:xfrm>
                <a:off x="4995156" y="2241060"/>
                <a:ext cx="783049" cy="814395"/>
                <a:chOff x="6891036" y="2487567"/>
                <a:chExt cx="783046" cy="814394"/>
              </a:xfrm>
            </p:grpSpPr>
            <p:pic>
              <p:nvPicPr>
                <p:cNvPr id="306" name="Graphic 305" descr="Bar chart with solid fill">
                  <a:extLst>
                    <a:ext uri="{FF2B5EF4-FFF2-40B4-BE49-F238E27FC236}">
                      <a16:creationId xmlns:a16="http://schemas.microsoft.com/office/drawing/2014/main" id="{430BC63A-08A3-342E-B36C-6ED0602FF49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9704" y="2698408"/>
                  <a:ext cx="764378" cy="603553"/>
                </a:xfrm>
                <a:prstGeom prst="rect">
                  <a:avLst/>
                </a:prstGeom>
              </p:spPr>
            </p:pic>
            <p:sp>
              <p:nvSpPr>
                <p:cNvPr id="307" name="TextBox 306">
                  <a:extLst>
                    <a:ext uri="{FF2B5EF4-FFF2-40B4-BE49-F238E27FC236}">
                      <a16:creationId xmlns:a16="http://schemas.microsoft.com/office/drawing/2014/main" id="{5CADB7F9-4139-BDDF-2C77-258F8D0F5EF8}"/>
                    </a:ext>
                  </a:extLst>
                </p:cNvPr>
                <p:cNvSpPr txBox="1"/>
                <p:nvPr/>
              </p:nvSpPr>
              <p:spPr>
                <a:xfrm>
                  <a:off x="6891036" y="2487567"/>
                  <a:ext cx="779914" cy="3539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700" dirty="0">
                      <a:cs typeface="Times New Roman" panose="02020603050405020304" pitchFamily="18" charset="0"/>
                    </a:rPr>
                    <a:t>View 3</a:t>
                  </a:r>
                </a:p>
              </p:txBody>
            </p:sp>
          </p:grpSp>
        </p:grpSp>
        <p:pic>
          <p:nvPicPr>
            <p:cNvPr id="361" name="Picture 360" descr="Icon&#10;&#10;Description automatically generated">
              <a:extLst>
                <a:ext uri="{FF2B5EF4-FFF2-40B4-BE49-F238E27FC236}">
                  <a16:creationId xmlns:a16="http://schemas.microsoft.com/office/drawing/2014/main" id="{CC2FFA26-FACA-7FD7-66D2-FB048D1BA0D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0507" y="3890871"/>
              <a:ext cx="490949" cy="468036"/>
            </a:xfrm>
            <a:prstGeom prst="rect">
              <a:avLst/>
            </a:prstGeom>
          </p:spPr>
        </p:pic>
        <p:pic>
          <p:nvPicPr>
            <p:cNvPr id="362" name="Picture 361" descr="Icon&#10;&#10;Description automatically generated">
              <a:extLst>
                <a:ext uri="{FF2B5EF4-FFF2-40B4-BE49-F238E27FC236}">
                  <a16:creationId xmlns:a16="http://schemas.microsoft.com/office/drawing/2014/main" id="{C6BF7EBB-280A-7AF9-1530-C655DAB7FCA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2734" y="3890871"/>
              <a:ext cx="490949" cy="468036"/>
            </a:xfrm>
            <a:prstGeom prst="rect">
              <a:avLst/>
            </a:prstGeom>
          </p:spPr>
        </p:pic>
        <p:pic>
          <p:nvPicPr>
            <p:cNvPr id="363" name="Picture 362" descr="Icon&#10;&#10;Description automatically generated">
              <a:extLst>
                <a:ext uri="{FF2B5EF4-FFF2-40B4-BE49-F238E27FC236}">
                  <a16:creationId xmlns:a16="http://schemas.microsoft.com/office/drawing/2014/main" id="{285B19E1-B140-A4D9-0D69-06CF6EBC7A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621" y="3881955"/>
              <a:ext cx="490949" cy="468036"/>
            </a:xfrm>
            <a:prstGeom prst="rect">
              <a:avLst/>
            </a:prstGeom>
          </p:spPr>
        </p:pic>
        <p:pic>
          <p:nvPicPr>
            <p:cNvPr id="364" name="Picture 363" descr="Icon&#10;&#10;Description automatically generated">
              <a:extLst>
                <a:ext uri="{FF2B5EF4-FFF2-40B4-BE49-F238E27FC236}">
                  <a16:creationId xmlns:a16="http://schemas.microsoft.com/office/drawing/2014/main" id="{35547C94-B2B8-DB4F-F129-DDDD2790C6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02853" y="3881955"/>
              <a:ext cx="490949" cy="468036"/>
            </a:xfrm>
            <a:prstGeom prst="rect">
              <a:avLst/>
            </a:prstGeom>
          </p:spPr>
        </p:pic>
      </p:grpSp>
      <p:grpSp>
        <p:nvGrpSpPr>
          <p:cNvPr id="373" name="Group 372">
            <a:extLst>
              <a:ext uri="{FF2B5EF4-FFF2-40B4-BE49-F238E27FC236}">
                <a16:creationId xmlns:a16="http://schemas.microsoft.com/office/drawing/2014/main" id="{3C777DA6-3530-CF69-C885-AADA8ECB4576}"/>
              </a:ext>
            </a:extLst>
          </p:cNvPr>
          <p:cNvGrpSpPr/>
          <p:nvPr/>
        </p:nvGrpSpPr>
        <p:grpSpPr>
          <a:xfrm>
            <a:off x="9235271" y="5705584"/>
            <a:ext cx="1432436" cy="489655"/>
            <a:chOff x="2675200" y="5646627"/>
            <a:chExt cx="1432436" cy="489655"/>
          </a:xfrm>
        </p:grpSpPr>
        <p:sp>
          <p:nvSpPr>
            <p:cNvPr id="374" name="TextBox 373">
              <a:extLst>
                <a:ext uri="{FF2B5EF4-FFF2-40B4-BE49-F238E27FC236}">
                  <a16:creationId xmlns:a16="http://schemas.microsoft.com/office/drawing/2014/main" id="{3AE51842-DE05-A32C-E81A-0E459107E21B}"/>
                </a:ext>
              </a:extLst>
            </p:cNvPr>
            <p:cNvSpPr txBox="1"/>
            <p:nvPr/>
          </p:nvSpPr>
          <p:spPr>
            <a:xfrm>
              <a:off x="2675200" y="5828505"/>
              <a:ext cx="143243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0" i="0" u="none" strike="noStrike" dirty="0">
                  <a:solidFill>
                    <a:srgbClr val="000000"/>
                  </a:solidFill>
                  <a:effectLst/>
                </a:rPr>
                <a:t>New Result</a:t>
              </a:r>
              <a:endParaRPr lang="en-US" sz="1400" dirty="0"/>
            </a:p>
          </p:txBody>
        </p:sp>
        <p:cxnSp>
          <p:nvCxnSpPr>
            <p:cNvPr id="375" name="Straight Connector 374">
              <a:extLst>
                <a:ext uri="{FF2B5EF4-FFF2-40B4-BE49-F238E27FC236}">
                  <a16:creationId xmlns:a16="http://schemas.microsoft.com/office/drawing/2014/main" id="{6AEF46C1-9099-923C-BC62-38E515E7C194}"/>
                </a:ext>
              </a:extLst>
            </p:cNvPr>
            <p:cNvCxnSpPr>
              <a:cxnSpLocks/>
              <a:stCxn id="374" idx="0"/>
            </p:cNvCxnSpPr>
            <p:nvPr/>
          </p:nvCxnSpPr>
          <p:spPr>
            <a:xfrm flipV="1">
              <a:off x="3391418" y="5646627"/>
              <a:ext cx="174351" cy="181878"/>
            </a:xfrm>
            <a:prstGeom prst="line">
              <a:avLst/>
            </a:prstGeom>
            <a:ln w="12700">
              <a:tailEnd type="triangle" w="lg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76" name="Group 375">
            <a:extLst>
              <a:ext uri="{FF2B5EF4-FFF2-40B4-BE49-F238E27FC236}">
                <a16:creationId xmlns:a16="http://schemas.microsoft.com/office/drawing/2014/main" id="{D2E2D9DE-7104-0BFC-C38B-6A741DF89182}"/>
              </a:ext>
            </a:extLst>
          </p:cNvPr>
          <p:cNvGrpSpPr/>
          <p:nvPr/>
        </p:nvGrpSpPr>
        <p:grpSpPr>
          <a:xfrm>
            <a:off x="10804701" y="5705584"/>
            <a:ext cx="1432436" cy="489655"/>
            <a:chOff x="4422321" y="5650998"/>
            <a:chExt cx="1432436" cy="489655"/>
          </a:xfrm>
        </p:grpSpPr>
        <p:sp>
          <p:nvSpPr>
            <p:cNvPr id="377" name="TextBox 376">
              <a:extLst>
                <a:ext uri="{FF2B5EF4-FFF2-40B4-BE49-F238E27FC236}">
                  <a16:creationId xmlns:a16="http://schemas.microsoft.com/office/drawing/2014/main" id="{8FA68289-3E35-F379-A847-AAC7EB8AD4FF}"/>
                </a:ext>
              </a:extLst>
            </p:cNvPr>
            <p:cNvSpPr txBox="1"/>
            <p:nvPr/>
          </p:nvSpPr>
          <p:spPr>
            <a:xfrm>
              <a:off x="4422321" y="5832876"/>
              <a:ext cx="143243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0" i="0" u="none" strike="noStrike" dirty="0">
                  <a:solidFill>
                    <a:srgbClr val="000000"/>
                  </a:solidFill>
                  <a:effectLst/>
                </a:rPr>
                <a:t>Old Result</a:t>
              </a:r>
              <a:endParaRPr lang="en-US" sz="1400" dirty="0"/>
            </a:p>
          </p:txBody>
        </p:sp>
        <p:cxnSp>
          <p:nvCxnSpPr>
            <p:cNvPr id="378" name="Straight Connector 377">
              <a:extLst>
                <a:ext uri="{FF2B5EF4-FFF2-40B4-BE49-F238E27FC236}">
                  <a16:creationId xmlns:a16="http://schemas.microsoft.com/office/drawing/2014/main" id="{BC4AA9D0-9303-2A23-B9B2-067A1393893C}"/>
                </a:ext>
              </a:extLst>
            </p:cNvPr>
            <p:cNvCxnSpPr>
              <a:cxnSpLocks/>
              <a:stCxn id="377" idx="0"/>
            </p:cNvCxnSpPr>
            <p:nvPr/>
          </p:nvCxnSpPr>
          <p:spPr>
            <a:xfrm flipH="1" flipV="1">
              <a:off x="5009147" y="5650998"/>
              <a:ext cx="129392" cy="181878"/>
            </a:xfrm>
            <a:prstGeom prst="line">
              <a:avLst/>
            </a:prstGeom>
            <a:ln w="12700">
              <a:tailEnd type="triangle" w="lg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11AF7CF-0EA5-B9F3-0951-1E1253C2AC08}"/>
              </a:ext>
            </a:extLst>
          </p:cNvPr>
          <p:cNvSpPr txBox="1"/>
          <p:nvPr/>
        </p:nvSpPr>
        <p:spPr>
          <a:xfrm>
            <a:off x="765250" y="2446081"/>
            <a:ext cx="2547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Dominated by Option 2</a:t>
            </a:r>
          </a:p>
        </p:txBody>
      </p:sp>
    </p:spTree>
    <p:extLst>
      <p:ext uri="{BB962C8B-B14F-4D97-AF65-F5344CB8AC3E}">
        <p14:creationId xmlns:p14="http://schemas.microsoft.com/office/powerpoint/2010/main" val="372869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102" grpId="0" animBg="1"/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73CFC6-2935-E131-5951-3565B5A7E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6"/>
            <a:ext cx="12192000" cy="935962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Discover New Options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BE64FA-F82A-CEC6-E62B-E9389C95E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AED55-8BFD-4FF1-B543-01F4D238A799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316838A0-4195-227B-E786-D40DE2840701}"/>
              </a:ext>
            </a:extLst>
          </p:cNvPr>
          <p:cNvSpPr txBox="1"/>
          <p:nvPr/>
        </p:nvSpPr>
        <p:spPr>
          <a:xfrm>
            <a:off x="1009964" y="1430889"/>
            <a:ext cx="1897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New Options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026026-7FBF-D27A-3F4A-F5D6CEDB628D}"/>
              </a:ext>
            </a:extLst>
          </p:cNvPr>
          <p:cNvSpPr/>
          <p:nvPr/>
        </p:nvSpPr>
        <p:spPr>
          <a:xfrm>
            <a:off x="720137" y="2205081"/>
            <a:ext cx="2476691" cy="8772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Monotonicity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Visibility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Coherence-Committed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A3990B-2C51-9657-43ED-676C4B6B3D4A}"/>
              </a:ext>
            </a:extLst>
          </p:cNvPr>
          <p:cNvSpPr/>
          <p:nvPr/>
        </p:nvSpPr>
        <p:spPr>
          <a:xfrm>
            <a:off x="715074" y="3570070"/>
            <a:ext cx="2476691" cy="8772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Monotonicity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Coherence-Minimal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143890-0752-CED4-3F5A-B85BA1CA2FBC}"/>
              </a:ext>
            </a:extLst>
          </p:cNvPr>
          <p:cNvSpPr/>
          <p:nvPr/>
        </p:nvSpPr>
        <p:spPr>
          <a:xfrm>
            <a:off x="720137" y="4923225"/>
            <a:ext cx="2476691" cy="8772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Visibility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Coherence-Minimal</a:t>
            </a:r>
          </a:p>
        </p:txBody>
      </p: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5F453F17-FE14-D533-00FD-1FC5F18F4D50}"/>
              </a:ext>
            </a:extLst>
          </p:cNvPr>
          <p:cNvGrpSpPr/>
          <p:nvPr/>
        </p:nvGrpSpPr>
        <p:grpSpPr>
          <a:xfrm>
            <a:off x="3350836" y="2205079"/>
            <a:ext cx="2461031" cy="877273"/>
            <a:chOff x="3350836" y="2205079"/>
            <a:chExt cx="2461031" cy="877273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543A7EAF-DF42-C2ED-71B7-2218689F64C1}"/>
                </a:ext>
              </a:extLst>
            </p:cNvPr>
            <p:cNvSpPr/>
            <p:nvPr/>
          </p:nvSpPr>
          <p:spPr>
            <a:xfrm>
              <a:off x="3350836" y="2205079"/>
              <a:ext cx="2461031" cy="8772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DEB6903D-6ACA-D682-37EE-77DCECDD5788}"/>
                </a:ext>
              </a:extLst>
            </p:cNvPr>
            <p:cNvSpPr/>
            <p:nvPr/>
          </p:nvSpPr>
          <p:spPr>
            <a:xfrm>
              <a:off x="3441349" y="2250078"/>
              <a:ext cx="1583198" cy="7889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A2BEF1AF-9680-1888-AD9F-227845F0856A}"/>
                </a:ext>
              </a:extLst>
            </p:cNvPr>
            <p:cNvGrpSpPr/>
            <p:nvPr/>
          </p:nvGrpSpPr>
          <p:grpSpPr>
            <a:xfrm>
              <a:off x="3427494" y="2236660"/>
              <a:ext cx="779917" cy="825599"/>
              <a:chOff x="6895849" y="2476363"/>
              <a:chExt cx="779914" cy="825598"/>
            </a:xfrm>
          </p:grpSpPr>
          <p:pic>
            <p:nvPicPr>
              <p:cNvPr id="73" name="Graphic 72" descr="Bar chart with solid fill">
                <a:extLst>
                  <a:ext uri="{FF2B5EF4-FFF2-40B4-BE49-F238E27FC236}">
                    <a16:creationId xmlns:a16="http://schemas.microsoft.com/office/drawing/2014/main" id="{007D8F07-89EA-CF72-DF1C-B8069EC24C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909704" y="2698408"/>
                <a:ext cx="764378" cy="603553"/>
              </a:xfrm>
              <a:prstGeom prst="rect">
                <a:avLst/>
              </a:prstGeom>
            </p:spPr>
          </p:pic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F2A431E9-DA2F-E633-354E-F87ECE7585FD}"/>
                  </a:ext>
                </a:extLst>
              </p:cNvPr>
              <p:cNvSpPr txBox="1"/>
              <p:nvPr/>
            </p:nvSpPr>
            <p:spPr>
              <a:xfrm>
                <a:off x="6895849" y="2476363"/>
                <a:ext cx="779914" cy="2792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700" dirty="0">
                    <a:cs typeface="Times New Roman" panose="02020603050405020304" pitchFamily="18" charset="0"/>
                  </a:rPr>
                  <a:t>View 1</a:t>
                </a:r>
              </a:p>
            </p:txBody>
          </p: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63DC6AA2-3467-E9B7-24D5-20023CC46C27}"/>
                </a:ext>
              </a:extLst>
            </p:cNvPr>
            <p:cNvGrpSpPr/>
            <p:nvPr/>
          </p:nvGrpSpPr>
          <p:grpSpPr>
            <a:xfrm>
              <a:off x="4195007" y="2241060"/>
              <a:ext cx="779917" cy="821199"/>
              <a:chOff x="6894168" y="2480763"/>
              <a:chExt cx="779914" cy="821198"/>
            </a:xfrm>
          </p:grpSpPr>
          <p:pic>
            <p:nvPicPr>
              <p:cNvPr id="71" name="Graphic 70" descr="Bar chart with solid fill">
                <a:extLst>
                  <a:ext uri="{FF2B5EF4-FFF2-40B4-BE49-F238E27FC236}">
                    <a16:creationId xmlns:a16="http://schemas.microsoft.com/office/drawing/2014/main" id="{9B22BBFF-ABD2-3691-1E35-A07D0864A8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909704" y="2698408"/>
                <a:ext cx="764378" cy="603553"/>
              </a:xfrm>
              <a:prstGeom prst="rect">
                <a:avLst/>
              </a:prstGeom>
            </p:spPr>
          </p:pic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8ABA1A44-23EE-E1C5-6222-86C6F38F2F15}"/>
                  </a:ext>
                </a:extLst>
              </p:cNvPr>
              <p:cNvSpPr txBox="1"/>
              <p:nvPr/>
            </p:nvSpPr>
            <p:spPr>
              <a:xfrm>
                <a:off x="6894168" y="2480763"/>
                <a:ext cx="779914" cy="353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700" dirty="0">
                    <a:cs typeface="Times New Roman" panose="02020603050405020304" pitchFamily="18" charset="0"/>
                  </a:rPr>
                  <a:t>View 2</a:t>
                </a:r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9232D2F3-CE17-F431-92F5-B6A8719668AD}"/>
                </a:ext>
              </a:extLst>
            </p:cNvPr>
            <p:cNvGrpSpPr/>
            <p:nvPr/>
          </p:nvGrpSpPr>
          <p:grpSpPr>
            <a:xfrm>
              <a:off x="4995156" y="2241060"/>
              <a:ext cx="783049" cy="814395"/>
              <a:chOff x="6891036" y="2487567"/>
              <a:chExt cx="783046" cy="814394"/>
            </a:xfrm>
          </p:grpSpPr>
          <p:pic>
            <p:nvPicPr>
              <p:cNvPr id="69" name="Graphic 68" descr="Bar chart with solid fill">
                <a:extLst>
                  <a:ext uri="{FF2B5EF4-FFF2-40B4-BE49-F238E27FC236}">
                    <a16:creationId xmlns:a16="http://schemas.microsoft.com/office/drawing/2014/main" id="{4894707E-F17B-CE08-B3AF-381021A97A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909704" y="2698408"/>
                <a:ext cx="764378" cy="603553"/>
              </a:xfrm>
              <a:prstGeom prst="rect">
                <a:avLst/>
              </a:prstGeom>
            </p:spPr>
          </p:pic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A824FD1B-9A82-CA46-9FFD-3DE10EA5AE48}"/>
                  </a:ext>
                </a:extLst>
              </p:cNvPr>
              <p:cNvSpPr txBox="1"/>
              <p:nvPr/>
            </p:nvSpPr>
            <p:spPr>
              <a:xfrm>
                <a:off x="6891036" y="2487567"/>
                <a:ext cx="779914" cy="353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700" dirty="0">
                    <a:cs typeface="Times New Roman" panose="02020603050405020304" pitchFamily="18" charset="0"/>
                  </a:rPr>
                  <a:t>View 3</a:t>
                </a:r>
              </a:p>
            </p:txBody>
          </p:sp>
        </p:grpSp>
      </p:grpSp>
      <p:sp>
        <p:nvSpPr>
          <p:cNvPr id="79" name="Arrow: Right 78">
            <a:extLst>
              <a:ext uri="{FF2B5EF4-FFF2-40B4-BE49-F238E27FC236}">
                <a16:creationId xmlns:a16="http://schemas.microsoft.com/office/drawing/2014/main" id="{9D8637E0-6B9C-171A-107B-88329E1E2278}"/>
              </a:ext>
            </a:extLst>
          </p:cNvPr>
          <p:cNvSpPr/>
          <p:nvPr/>
        </p:nvSpPr>
        <p:spPr>
          <a:xfrm>
            <a:off x="5911730" y="2518134"/>
            <a:ext cx="238605" cy="30480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Arrow: Right 93">
            <a:extLst>
              <a:ext uri="{FF2B5EF4-FFF2-40B4-BE49-F238E27FC236}">
                <a16:creationId xmlns:a16="http://schemas.microsoft.com/office/drawing/2014/main" id="{3D91B8DA-8F61-5219-E0A4-B56E576864C6}"/>
              </a:ext>
            </a:extLst>
          </p:cNvPr>
          <p:cNvSpPr/>
          <p:nvPr/>
        </p:nvSpPr>
        <p:spPr>
          <a:xfrm>
            <a:off x="8772176" y="2518134"/>
            <a:ext cx="238605" cy="30480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E08F9E41-C4DB-6321-8F4F-F9DB1F6E00DA}"/>
              </a:ext>
            </a:extLst>
          </p:cNvPr>
          <p:cNvSpPr txBox="1"/>
          <p:nvPr/>
        </p:nvSpPr>
        <p:spPr>
          <a:xfrm>
            <a:off x="3658801" y="1369615"/>
            <a:ext cx="2005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Computed the new result for View 1</a:t>
            </a: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98BF349A-20E9-91E8-5D69-83A67B662510}"/>
              </a:ext>
            </a:extLst>
          </p:cNvPr>
          <p:cNvSpPr txBox="1"/>
          <p:nvPr/>
        </p:nvSpPr>
        <p:spPr>
          <a:xfrm>
            <a:off x="6507953" y="1365001"/>
            <a:ext cx="2005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Computed the new result for View 2</a:t>
            </a:r>
          </a:p>
        </p:txBody>
      </p: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5D515C7F-B9FD-C8BE-1B7A-782EED64461C}"/>
              </a:ext>
            </a:extLst>
          </p:cNvPr>
          <p:cNvGrpSpPr/>
          <p:nvPr/>
        </p:nvGrpSpPr>
        <p:grpSpPr>
          <a:xfrm>
            <a:off x="6217918" y="2205365"/>
            <a:ext cx="2461031" cy="877273"/>
            <a:chOff x="3350836" y="2205079"/>
            <a:chExt cx="2461031" cy="877273"/>
          </a:xfrm>
        </p:grpSpPr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00A2116D-DD2A-8512-9462-AD03A2E336B3}"/>
                </a:ext>
              </a:extLst>
            </p:cNvPr>
            <p:cNvSpPr/>
            <p:nvPr/>
          </p:nvSpPr>
          <p:spPr>
            <a:xfrm>
              <a:off x="3350836" y="2205079"/>
              <a:ext cx="2461031" cy="8772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6532EEA8-FE6D-95C6-2456-DB0AC68BA690}"/>
                </a:ext>
              </a:extLst>
            </p:cNvPr>
            <p:cNvSpPr/>
            <p:nvPr/>
          </p:nvSpPr>
          <p:spPr>
            <a:xfrm>
              <a:off x="3441349" y="2250078"/>
              <a:ext cx="1583198" cy="7889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6811F68C-49AD-4F30-2095-C0F94DE614E0}"/>
                </a:ext>
              </a:extLst>
            </p:cNvPr>
            <p:cNvGrpSpPr/>
            <p:nvPr/>
          </p:nvGrpSpPr>
          <p:grpSpPr>
            <a:xfrm>
              <a:off x="3427494" y="2236660"/>
              <a:ext cx="779917" cy="825599"/>
              <a:chOff x="6895849" y="2476363"/>
              <a:chExt cx="779914" cy="825598"/>
            </a:xfrm>
          </p:grpSpPr>
          <p:pic>
            <p:nvPicPr>
              <p:cNvPr id="210" name="Graphic 209" descr="Bar chart with solid fill">
                <a:extLst>
                  <a:ext uri="{FF2B5EF4-FFF2-40B4-BE49-F238E27FC236}">
                    <a16:creationId xmlns:a16="http://schemas.microsoft.com/office/drawing/2014/main" id="{F607B29E-4829-C0C1-631C-4331E222D7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909704" y="2698408"/>
                <a:ext cx="764378" cy="603553"/>
              </a:xfrm>
              <a:prstGeom prst="rect">
                <a:avLst/>
              </a:prstGeom>
            </p:spPr>
          </p:pic>
          <p:sp>
            <p:nvSpPr>
              <p:cNvPr id="211" name="TextBox 210">
                <a:extLst>
                  <a:ext uri="{FF2B5EF4-FFF2-40B4-BE49-F238E27FC236}">
                    <a16:creationId xmlns:a16="http://schemas.microsoft.com/office/drawing/2014/main" id="{470551B2-8F2F-26AC-9D68-697233D6CC0A}"/>
                  </a:ext>
                </a:extLst>
              </p:cNvPr>
              <p:cNvSpPr txBox="1"/>
              <p:nvPr/>
            </p:nvSpPr>
            <p:spPr>
              <a:xfrm>
                <a:off x="6895849" y="2476363"/>
                <a:ext cx="779914" cy="2792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700" dirty="0">
                    <a:cs typeface="Times New Roman" panose="02020603050405020304" pitchFamily="18" charset="0"/>
                  </a:rPr>
                  <a:t>View 1</a:t>
                </a:r>
              </a:p>
            </p:txBody>
          </p:sp>
        </p:grpSp>
        <p:grpSp>
          <p:nvGrpSpPr>
            <p:cNvPr id="204" name="Group 203">
              <a:extLst>
                <a:ext uri="{FF2B5EF4-FFF2-40B4-BE49-F238E27FC236}">
                  <a16:creationId xmlns:a16="http://schemas.microsoft.com/office/drawing/2014/main" id="{BF54B030-23AD-348D-2996-98CE79CE17B1}"/>
                </a:ext>
              </a:extLst>
            </p:cNvPr>
            <p:cNvGrpSpPr/>
            <p:nvPr/>
          </p:nvGrpSpPr>
          <p:grpSpPr>
            <a:xfrm>
              <a:off x="4195007" y="2241060"/>
              <a:ext cx="779917" cy="821199"/>
              <a:chOff x="6894168" y="2480763"/>
              <a:chExt cx="779914" cy="821198"/>
            </a:xfrm>
          </p:grpSpPr>
          <p:pic>
            <p:nvPicPr>
              <p:cNvPr id="208" name="Graphic 207" descr="Bar chart with solid fill">
                <a:extLst>
                  <a:ext uri="{FF2B5EF4-FFF2-40B4-BE49-F238E27FC236}">
                    <a16:creationId xmlns:a16="http://schemas.microsoft.com/office/drawing/2014/main" id="{E8C11DBA-9C89-48E6-3A41-D7B13F274E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909704" y="2698408"/>
                <a:ext cx="764378" cy="603553"/>
              </a:xfrm>
              <a:prstGeom prst="rect">
                <a:avLst/>
              </a:prstGeom>
            </p:spPr>
          </p:pic>
          <p:sp>
            <p:nvSpPr>
              <p:cNvPr id="209" name="TextBox 208">
                <a:extLst>
                  <a:ext uri="{FF2B5EF4-FFF2-40B4-BE49-F238E27FC236}">
                    <a16:creationId xmlns:a16="http://schemas.microsoft.com/office/drawing/2014/main" id="{EDDB0A06-8706-242A-79D9-A1B2F43718F8}"/>
                  </a:ext>
                </a:extLst>
              </p:cNvPr>
              <p:cNvSpPr txBox="1"/>
              <p:nvPr/>
            </p:nvSpPr>
            <p:spPr>
              <a:xfrm>
                <a:off x="6894168" y="2480763"/>
                <a:ext cx="779914" cy="353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700" dirty="0">
                    <a:cs typeface="Times New Roman" panose="02020603050405020304" pitchFamily="18" charset="0"/>
                  </a:rPr>
                  <a:t>View 2</a:t>
                </a:r>
              </a:p>
            </p:txBody>
          </p:sp>
        </p:grpSp>
        <p:grpSp>
          <p:nvGrpSpPr>
            <p:cNvPr id="205" name="Group 204">
              <a:extLst>
                <a:ext uri="{FF2B5EF4-FFF2-40B4-BE49-F238E27FC236}">
                  <a16:creationId xmlns:a16="http://schemas.microsoft.com/office/drawing/2014/main" id="{17451475-4945-77AE-EDD6-0F15CC9D790E}"/>
                </a:ext>
              </a:extLst>
            </p:cNvPr>
            <p:cNvGrpSpPr/>
            <p:nvPr/>
          </p:nvGrpSpPr>
          <p:grpSpPr>
            <a:xfrm>
              <a:off x="4995156" y="2241060"/>
              <a:ext cx="783049" cy="814395"/>
              <a:chOff x="6891036" y="2487567"/>
              <a:chExt cx="783046" cy="814394"/>
            </a:xfrm>
          </p:grpSpPr>
          <p:pic>
            <p:nvPicPr>
              <p:cNvPr id="206" name="Graphic 205" descr="Bar chart with solid fill">
                <a:extLst>
                  <a:ext uri="{FF2B5EF4-FFF2-40B4-BE49-F238E27FC236}">
                    <a16:creationId xmlns:a16="http://schemas.microsoft.com/office/drawing/2014/main" id="{0FF1B3EB-CD3F-0245-96C6-8BDCC427F1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909704" y="2698408"/>
                <a:ext cx="764378" cy="603553"/>
              </a:xfrm>
              <a:prstGeom prst="rect">
                <a:avLst/>
              </a:prstGeom>
            </p:spPr>
          </p:pic>
          <p:sp>
            <p:nvSpPr>
              <p:cNvPr id="207" name="TextBox 206">
                <a:extLst>
                  <a:ext uri="{FF2B5EF4-FFF2-40B4-BE49-F238E27FC236}">
                    <a16:creationId xmlns:a16="http://schemas.microsoft.com/office/drawing/2014/main" id="{DDE17927-22B5-C7D7-9E16-CC52F5F34D4F}"/>
                  </a:ext>
                </a:extLst>
              </p:cNvPr>
              <p:cNvSpPr txBox="1"/>
              <p:nvPr/>
            </p:nvSpPr>
            <p:spPr>
              <a:xfrm>
                <a:off x="6891036" y="2487567"/>
                <a:ext cx="779914" cy="353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700" dirty="0">
                    <a:cs typeface="Times New Roman" panose="02020603050405020304" pitchFamily="18" charset="0"/>
                  </a:rPr>
                  <a:t>View 3</a:t>
                </a:r>
              </a:p>
            </p:txBody>
          </p:sp>
        </p:grpSp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C05FB96C-6264-D1EA-AF10-C6A113FF22E0}"/>
              </a:ext>
            </a:extLst>
          </p:cNvPr>
          <p:cNvGrpSpPr/>
          <p:nvPr/>
        </p:nvGrpSpPr>
        <p:grpSpPr>
          <a:xfrm>
            <a:off x="9085000" y="2205079"/>
            <a:ext cx="2461031" cy="877273"/>
            <a:chOff x="3350836" y="2205079"/>
            <a:chExt cx="2461031" cy="877273"/>
          </a:xfrm>
        </p:grpSpPr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9C969312-A9C5-E67B-65FF-F17F55DA96AA}"/>
                </a:ext>
              </a:extLst>
            </p:cNvPr>
            <p:cNvSpPr/>
            <p:nvPr/>
          </p:nvSpPr>
          <p:spPr>
            <a:xfrm>
              <a:off x="3350836" y="2205079"/>
              <a:ext cx="2461031" cy="8772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ED6ABDF9-B297-E3C0-96AF-99865BF77DA7}"/>
                </a:ext>
              </a:extLst>
            </p:cNvPr>
            <p:cNvSpPr/>
            <p:nvPr/>
          </p:nvSpPr>
          <p:spPr>
            <a:xfrm>
              <a:off x="4203557" y="2246815"/>
              <a:ext cx="1583198" cy="7889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5" name="Group 214">
              <a:extLst>
                <a:ext uri="{FF2B5EF4-FFF2-40B4-BE49-F238E27FC236}">
                  <a16:creationId xmlns:a16="http://schemas.microsoft.com/office/drawing/2014/main" id="{D05E0F1F-0A8D-C1B0-7186-0B2645CF2DF0}"/>
                </a:ext>
              </a:extLst>
            </p:cNvPr>
            <p:cNvGrpSpPr/>
            <p:nvPr/>
          </p:nvGrpSpPr>
          <p:grpSpPr>
            <a:xfrm>
              <a:off x="3427494" y="2236660"/>
              <a:ext cx="779917" cy="825599"/>
              <a:chOff x="6895849" y="2476363"/>
              <a:chExt cx="779914" cy="825598"/>
            </a:xfrm>
          </p:grpSpPr>
          <p:pic>
            <p:nvPicPr>
              <p:cNvPr id="222" name="Graphic 221" descr="Bar chart with solid fill">
                <a:extLst>
                  <a:ext uri="{FF2B5EF4-FFF2-40B4-BE49-F238E27FC236}">
                    <a16:creationId xmlns:a16="http://schemas.microsoft.com/office/drawing/2014/main" id="{84100A24-CC96-6E53-968A-3AC423A04A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909704" y="2698408"/>
                <a:ext cx="764378" cy="603553"/>
              </a:xfrm>
              <a:prstGeom prst="rect">
                <a:avLst/>
              </a:prstGeom>
            </p:spPr>
          </p:pic>
          <p:sp>
            <p:nvSpPr>
              <p:cNvPr id="223" name="TextBox 222">
                <a:extLst>
                  <a:ext uri="{FF2B5EF4-FFF2-40B4-BE49-F238E27FC236}">
                    <a16:creationId xmlns:a16="http://schemas.microsoft.com/office/drawing/2014/main" id="{3E385E0E-7B3C-ECE3-5189-96682947C938}"/>
                  </a:ext>
                </a:extLst>
              </p:cNvPr>
              <p:cNvSpPr txBox="1"/>
              <p:nvPr/>
            </p:nvSpPr>
            <p:spPr>
              <a:xfrm>
                <a:off x="6895849" y="2476363"/>
                <a:ext cx="779914" cy="2792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700" dirty="0">
                    <a:cs typeface="Times New Roman" panose="02020603050405020304" pitchFamily="18" charset="0"/>
                  </a:rPr>
                  <a:t>View 1</a:t>
                </a:r>
              </a:p>
            </p:txBody>
          </p:sp>
        </p:grpSp>
        <p:grpSp>
          <p:nvGrpSpPr>
            <p:cNvPr id="216" name="Group 215">
              <a:extLst>
                <a:ext uri="{FF2B5EF4-FFF2-40B4-BE49-F238E27FC236}">
                  <a16:creationId xmlns:a16="http://schemas.microsoft.com/office/drawing/2014/main" id="{A88CC98E-CE44-7D23-57D6-56DF32891853}"/>
                </a:ext>
              </a:extLst>
            </p:cNvPr>
            <p:cNvGrpSpPr/>
            <p:nvPr/>
          </p:nvGrpSpPr>
          <p:grpSpPr>
            <a:xfrm>
              <a:off x="4195007" y="2241060"/>
              <a:ext cx="779917" cy="821199"/>
              <a:chOff x="6894168" y="2480763"/>
              <a:chExt cx="779914" cy="821198"/>
            </a:xfrm>
          </p:grpSpPr>
          <p:pic>
            <p:nvPicPr>
              <p:cNvPr id="220" name="Graphic 219" descr="Bar chart with solid fill">
                <a:extLst>
                  <a:ext uri="{FF2B5EF4-FFF2-40B4-BE49-F238E27FC236}">
                    <a16:creationId xmlns:a16="http://schemas.microsoft.com/office/drawing/2014/main" id="{D4F29100-65B5-919A-3AD8-3DA45ACC9B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909704" y="2698408"/>
                <a:ext cx="764378" cy="603553"/>
              </a:xfrm>
              <a:prstGeom prst="rect">
                <a:avLst/>
              </a:prstGeom>
            </p:spPr>
          </p:pic>
          <p:sp>
            <p:nvSpPr>
              <p:cNvPr id="221" name="TextBox 220">
                <a:extLst>
                  <a:ext uri="{FF2B5EF4-FFF2-40B4-BE49-F238E27FC236}">
                    <a16:creationId xmlns:a16="http://schemas.microsoft.com/office/drawing/2014/main" id="{B8F1A25D-5DD0-5627-F15C-8E1324949CF6}"/>
                  </a:ext>
                </a:extLst>
              </p:cNvPr>
              <p:cNvSpPr txBox="1"/>
              <p:nvPr/>
            </p:nvSpPr>
            <p:spPr>
              <a:xfrm>
                <a:off x="6894168" y="2480763"/>
                <a:ext cx="779914" cy="353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700" dirty="0">
                    <a:cs typeface="Times New Roman" panose="02020603050405020304" pitchFamily="18" charset="0"/>
                  </a:rPr>
                  <a:t>View 2</a:t>
                </a:r>
              </a:p>
            </p:txBody>
          </p:sp>
        </p:grpSp>
        <p:grpSp>
          <p:nvGrpSpPr>
            <p:cNvPr id="217" name="Group 216">
              <a:extLst>
                <a:ext uri="{FF2B5EF4-FFF2-40B4-BE49-F238E27FC236}">
                  <a16:creationId xmlns:a16="http://schemas.microsoft.com/office/drawing/2014/main" id="{4C1B4716-9DBB-97B5-FC9F-EEDE5FB6C78D}"/>
                </a:ext>
              </a:extLst>
            </p:cNvPr>
            <p:cNvGrpSpPr/>
            <p:nvPr/>
          </p:nvGrpSpPr>
          <p:grpSpPr>
            <a:xfrm>
              <a:off x="4995156" y="2241060"/>
              <a:ext cx="783049" cy="814395"/>
              <a:chOff x="6891036" y="2487567"/>
              <a:chExt cx="783046" cy="814394"/>
            </a:xfrm>
          </p:grpSpPr>
          <p:pic>
            <p:nvPicPr>
              <p:cNvPr id="218" name="Graphic 217" descr="Bar chart with solid fill">
                <a:extLst>
                  <a:ext uri="{FF2B5EF4-FFF2-40B4-BE49-F238E27FC236}">
                    <a16:creationId xmlns:a16="http://schemas.microsoft.com/office/drawing/2014/main" id="{07194D56-2497-1611-7306-6627FC7A8F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909704" y="2698408"/>
                <a:ext cx="764378" cy="603553"/>
              </a:xfrm>
              <a:prstGeom prst="rect">
                <a:avLst/>
              </a:prstGeom>
            </p:spPr>
          </p:pic>
          <p:sp>
            <p:nvSpPr>
              <p:cNvPr id="219" name="TextBox 218">
                <a:extLst>
                  <a:ext uri="{FF2B5EF4-FFF2-40B4-BE49-F238E27FC236}">
                    <a16:creationId xmlns:a16="http://schemas.microsoft.com/office/drawing/2014/main" id="{36B84829-A335-94AC-D35C-0538127AC8DE}"/>
                  </a:ext>
                </a:extLst>
              </p:cNvPr>
              <p:cNvSpPr txBox="1"/>
              <p:nvPr/>
            </p:nvSpPr>
            <p:spPr>
              <a:xfrm>
                <a:off x="6891036" y="2487567"/>
                <a:ext cx="779914" cy="353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700" dirty="0">
                    <a:cs typeface="Times New Roman" panose="02020603050405020304" pitchFamily="18" charset="0"/>
                  </a:rPr>
                  <a:t>View 3</a:t>
                </a:r>
              </a:p>
            </p:txBody>
          </p:sp>
        </p:grpSp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C6806A47-1E3B-8560-870A-F2E8F07B9B76}"/>
              </a:ext>
            </a:extLst>
          </p:cNvPr>
          <p:cNvGrpSpPr/>
          <p:nvPr/>
        </p:nvGrpSpPr>
        <p:grpSpPr>
          <a:xfrm>
            <a:off x="3350836" y="4923225"/>
            <a:ext cx="2461031" cy="877273"/>
            <a:chOff x="3350836" y="2205079"/>
            <a:chExt cx="2461031" cy="877273"/>
          </a:xfrm>
        </p:grpSpPr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C5CE8226-0D5C-1709-7B95-DCF2B3984B9B}"/>
                </a:ext>
              </a:extLst>
            </p:cNvPr>
            <p:cNvSpPr/>
            <p:nvPr/>
          </p:nvSpPr>
          <p:spPr>
            <a:xfrm>
              <a:off x="3350836" y="2205079"/>
              <a:ext cx="2461031" cy="8772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id="{AC57585D-9B0E-20FA-3D16-ED02DB3A4405}"/>
                </a:ext>
              </a:extLst>
            </p:cNvPr>
            <p:cNvSpPr/>
            <p:nvPr/>
          </p:nvSpPr>
          <p:spPr>
            <a:xfrm>
              <a:off x="3441349" y="2250078"/>
              <a:ext cx="1583198" cy="7889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7" name="Group 226">
              <a:extLst>
                <a:ext uri="{FF2B5EF4-FFF2-40B4-BE49-F238E27FC236}">
                  <a16:creationId xmlns:a16="http://schemas.microsoft.com/office/drawing/2014/main" id="{676C0247-83FA-9F6E-E774-2BC7998652BA}"/>
                </a:ext>
              </a:extLst>
            </p:cNvPr>
            <p:cNvGrpSpPr/>
            <p:nvPr/>
          </p:nvGrpSpPr>
          <p:grpSpPr>
            <a:xfrm>
              <a:off x="3427494" y="2236660"/>
              <a:ext cx="779917" cy="825599"/>
              <a:chOff x="6895849" y="2476363"/>
              <a:chExt cx="779914" cy="825598"/>
            </a:xfrm>
          </p:grpSpPr>
          <p:pic>
            <p:nvPicPr>
              <p:cNvPr id="234" name="Graphic 233" descr="Bar chart with solid fill">
                <a:extLst>
                  <a:ext uri="{FF2B5EF4-FFF2-40B4-BE49-F238E27FC236}">
                    <a16:creationId xmlns:a16="http://schemas.microsoft.com/office/drawing/2014/main" id="{6A896964-0CBF-ACFB-5A24-53DBCF9299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909704" y="2698408"/>
                <a:ext cx="764378" cy="603553"/>
              </a:xfrm>
              <a:prstGeom prst="rect">
                <a:avLst/>
              </a:prstGeom>
            </p:spPr>
          </p:pic>
          <p:sp>
            <p:nvSpPr>
              <p:cNvPr id="235" name="TextBox 234">
                <a:extLst>
                  <a:ext uri="{FF2B5EF4-FFF2-40B4-BE49-F238E27FC236}">
                    <a16:creationId xmlns:a16="http://schemas.microsoft.com/office/drawing/2014/main" id="{B859878D-3E2C-2A4C-E9DB-4CEA330AC5BD}"/>
                  </a:ext>
                </a:extLst>
              </p:cNvPr>
              <p:cNvSpPr txBox="1"/>
              <p:nvPr/>
            </p:nvSpPr>
            <p:spPr>
              <a:xfrm>
                <a:off x="6895849" y="2476363"/>
                <a:ext cx="779914" cy="2792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700" dirty="0">
                    <a:cs typeface="Times New Roman" panose="02020603050405020304" pitchFamily="18" charset="0"/>
                  </a:rPr>
                  <a:t>View 1</a:t>
                </a:r>
              </a:p>
            </p:txBody>
          </p:sp>
        </p:grpSp>
        <p:grpSp>
          <p:nvGrpSpPr>
            <p:cNvPr id="228" name="Group 227">
              <a:extLst>
                <a:ext uri="{FF2B5EF4-FFF2-40B4-BE49-F238E27FC236}">
                  <a16:creationId xmlns:a16="http://schemas.microsoft.com/office/drawing/2014/main" id="{14FEA847-457D-0006-37EA-9701011C04A1}"/>
                </a:ext>
              </a:extLst>
            </p:cNvPr>
            <p:cNvGrpSpPr/>
            <p:nvPr/>
          </p:nvGrpSpPr>
          <p:grpSpPr>
            <a:xfrm>
              <a:off x="4195007" y="2241060"/>
              <a:ext cx="779917" cy="821199"/>
              <a:chOff x="6894168" y="2480763"/>
              <a:chExt cx="779914" cy="821198"/>
            </a:xfrm>
          </p:grpSpPr>
          <p:pic>
            <p:nvPicPr>
              <p:cNvPr id="232" name="Graphic 231" descr="Bar chart with solid fill">
                <a:extLst>
                  <a:ext uri="{FF2B5EF4-FFF2-40B4-BE49-F238E27FC236}">
                    <a16:creationId xmlns:a16="http://schemas.microsoft.com/office/drawing/2014/main" id="{0F0866B4-948A-E368-88BD-833D23B05F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909704" y="2698408"/>
                <a:ext cx="764378" cy="603553"/>
              </a:xfrm>
              <a:prstGeom prst="rect">
                <a:avLst/>
              </a:prstGeom>
            </p:spPr>
          </p:pic>
          <p:sp>
            <p:nvSpPr>
              <p:cNvPr id="233" name="TextBox 232">
                <a:extLst>
                  <a:ext uri="{FF2B5EF4-FFF2-40B4-BE49-F238E27FC236}">
                    <a16:creationId xmlns:a16="http://schemas.microsoft.com/office/drawing/2014/main" id="{5FED9F6D-25F0-7248-5838-C04585E7ACBE}"/>
                  </a:ext>
                </a:extLst>
              </p:cNvPr>
              <p:cNvSpPr txBox="1"/>
              <p:nvPr/>
            </p:nvSpPr>
            <p:spPr>
              <a:xfrm>
                <a:off x="6894168" y="2480763"/>
                <a:ext cx="779914" cy="353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700" dirty="0">
                    <a:cs typeface="Times New Roman" panose="02020603050405020304" pitchFamily="18" charset="0"/>
                  </a:rPr>
                  <a:t>View 2</a:t>
                </a:r>
              </a:p>
            </p:txBody>
          </p:sp>
        </p:grpSp>
        <p:grpSp>
          <p:nvGrpSpPr>
            <p:cNvPr id="229" name="Group 228">
              <a:extLst>
                <a:ext uri="{FF2B5EF4-FFF2-40B4-BE49-F238E27FC236}">
                  <a16:creationId xmlns:a16="http://schemas.microsoft.com/office/drawing/2014/main" id="{8B41E8D7-8FB8-0F61-C041-57E85C49BCD6}"/>
                </a:ext>
              </a:extLst>
            </p:cNvPr>
            <p:cNvGrpSpPr/>
            <p:nvPr/>
          </p:nvGrpSpPr>
          <p:grpSpPr>
            <a:xfrm>
              <a:off x="4995156" y="2241060"/>
              <a:ext cx="783049" cy="814395"/>
              <a:chOff x="6891036" y="2487567"/>
              <a:chExt cx="783046" cy="814394"/>
            </a:xfrm>
          </p:grpSpPr>
          <p:pic>
            <p:nvPicPr>
              <p:cNvPr id="230" name="Graphic 229" descr="Bar chart with solid fill">
                <a:extLst>
                  <a:ext uri="{FF2B5EF4-FFF2-40B4-BE49-F238E27FC236}">
                    <a16:creationId xmlns:a16="http://schemas.microsoft.com/office/drawing/2014/main" id="{7F668079-84AF-08AE-0D0A-EFE991B26C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909704" y="2698408"/>
                <a:ext cx="764378" cy="603553"/>
              </a:xfrm>
              <a:prstGeom prst="rect">
                <a:avLst/>
              </a:prstGeom>
            </p:spPr>
          </p:pic>
          <p:sp>
            <p:nvSpPr>
              <p:cNvPr id="231" name="TextBox 230">
                <a:extLst>
                  <a:ext uri="{FF2B5EF4-FFF2-40B4-BE49-F238E27FC236}">
                    <a16:creationId xmlns:a16="http://schemas.microsoft.com/office/drawing/2014/main" id="{48669828-1943-6C99-D73C-F2A8C78C4213}"/>
                  </a:ext>
                </a:extLst>
              </p:cNvPr>
              <p:cNvSpPr txBox="1"/>
              <p:nvPr/>
            </p:nvSpPr>
            <p:spPr>
              <a:xfrm>
                <a:off x="6891036" y="2487567"/>
                <a:ext cx="779914" cy="353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700" dirty="0">
                    <a:cs typeface="Times New Roman" panose="02020603050405020304" pitchFamily="18" charset="0"/>
                  </a:rPr>
                  <a:t>View 3</a:t>
                </a:r>
              </a:p>
            </p:txBody>
          </p:sp>
        </p:grpSp>
      </p:grpSp>
      <p:sp>
        <p:nvSpPr>
          <p:cNvPr id="236" name="Arrow: Right 235">
            <a:extLst>
              <a:ext uri="{FF2B5EF4-FFF2-40B4-BE49-F238E27FC236}">
                <a16:creationId xmlns:a16="http://schemas.microsoft.com/office/drawing/2014/main" id="{0D7D77DC-F0D5-CFAB-201E-9391031C1999}"/>
              </a:ext>
            </a:extLst>
          </p:cNvPr>
          <p:cNvSpPr/>
          <p:nvPr/>
        </p:nvSpPr>
        <p:spPr>
          <a:xfrm>
            <a:off x="5911730" y="5236280"/>
            <a:ext cx="238605" cy="30480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Arrow: Right 236">
            <a:extLst>
              <a:ext uri="{FF2B5EF4-FFF2-40B4-BE49-F238E27FC236}">
                <a16:creationId xmlns:a16="http://schemas.microsoft.com/office/drawing/2014/main" id="{9DEC1490-F182-A833-EB27-5079DCD57733}"/>
              </a:ext>
            </a:extLst>
          </p:cNvPr>
          <p:cNvSpPr/>
          <p:nvPr/>
        </p:nvSpPr>
        <p:spPr>
          <a:xfrm>
            <a:off x="8772176" y="5236280"/>
            <a:ext cx="238605" cy="30480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408E6A94-1CE1-79C6-C604-49AB48B14426}"/>
              </a:ext>
            </a:extLst>
          </p:cNvPr>
          <p:cNvGrpSpPr/>
          <p:nvPr/>
        </p:nvGrpSpPr>
        <p:grpSpPr>
          <a:xfrm>
            <a:off x="6217918" y="4923511"/>
            <a:ext cx="2461031" cy="877273"/>
            <a:chOff x="3350836" y="2205079"/>
            <a:chExt cx="2461031" cy="877273"/>
          </a:xfrm>
        </p:grpSpPr>
        <p:sp>
          <p:nvSpPr>
            <p:cNvPr id="239" name="Rectangle 238">
              <a:extLst>
                <a:ext uri="{FF2B5EF4-FFF2-40B4-BE49-F238E27FC236}">
                  <a16:creationId xmlns:a16="http://schemas.microsoft.com/office/drawing/2014/main" id="{0CE67F1B-E7A1-4B46-63BF-59EF754042E3}"/>
                </a:ext>
              </a:extLst>
            </p:cNvPr>
            <p:cNvSpPr/>
            <p:nvPr/>
          </p:nvSpPr>
          <p:spPr>
            <a:xfrm>
              <a:off x="3350836" y="2205079"/>
              <a:ext cx="2461031" cy="8772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Rectangle 239">
              <a:extLst>
                <a:ext uri="{FF2B5EF4-FFF2-40B4-BE49-F238E27FC236}">
                  <a16:creationId xmlns:a16="http://schemas.microsoft.com/office/drawing/2014/main" id="{8FBC2E91-5357-2EE9-19E0-639383B8B404}"/>
                </a:ext>
              </a:extLst>
            </p:cNvPr>
            <p:cNvSpPr/>
            <p:nvPr/>
          </p:nvSpPr>
          <p:spPr>
            <a:xfrm>
              <a:off x="3441349" y="2250078"/>
              <a:ext cx="1583198" cy="7889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1" name="Group 240">
              <a:extLst>
                <a:ext uri="{FF2B5EF4-FFF2-40B4-BE49-F238E27FC236}">
                  <a16:creationId xmlns:a16="http://schemas.microsoft.com/office/drawing/2014/main" id="{FE2AC10E-871B-8258-61A3-BB6DCA072C7D}"/>
                </a:ext>
              </a:extLst>
            </p:cNvPr>
            <p:cNvGrpSpPr/>
            <p:nvPr/>
          </p:nvGrpSpPr>
          <p:grpSpPr>
            <a:xfrm>
              <a:off x="3427494" y="2236660"/>
              <a:ext cx="779917" cy="825599"/>
              <a:chOff x="6895849" y="2476363"/>
              <a:chExt cx="779914" cy="825598"/>
            </a:xfrm>
          </p:grpSpPr>
          <p:pic>
            <p:nvPicPr>
              <p:cNvPr id="248" name="Graphic 247" descr="Bar chart with solid fill">
                <a:extLst>
                  <a:ext uri="{FF2B5EF4-FFF2-40B4-BE49-F238E27FC236}">
                    <a16:creationId xmlns:a16="http://schemas.microsoft.com/office/drawing/2014/main" id="{0AB18811-41B9-FAAD-62E2-9D019E990B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909704" y="2698408"/>
                <a:ext cx="764378" cy="603553"/>
              </a:xfrm>
              <a:prstGeom prst="rect">
                <a:avLst/>
              </a:prstGeom>
            </p:spPr>
          </p:pic>
          <p:sp>
            <p:nvSpPr>
              <p:cNvPr id="249" name="TextBox 248">
                <a:extLst>
                  <a:ext uri="{FF2B5EF4-FFF2-40B4-BE49-F238E27FC236}">
                    <a16:creationId xmlns:a16="http://schemas.microsoft.com/office/drawing/2014/main" id="{8EBE5D0F-A569-B36C-6A14-378B64936E52}"/>
                  </a:ext>
                </a:extLst>
              </p:cNvPr>
              <p:cNvSpPr txBox="1"/>
              <p:nvPr/>
            </p:nvSpPr>
            <p:spPr>
              <a:xfrm>
                <a:off x="6895849" y="2476363"/>
                <a:ext cx="779914" cy="2792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700" dirty="0">
                    <a:cs typeface="Times New Roman" panose="02020603050405020304" pitchFamily="18" charset="0"/>
                  </a:rPr>
                  <a:t>View 1</a:t>
                </a:r>
              </a:p>
            </p:txBody>
          </p:sp>
        </p:grpSp>
        <p:grpSp>
          <p:nvGrpSpPr>
            <p:cNvPr id="242" name="Group 241">
              <a:extLst>
                <a:ext uri="{FF2B5EF4-FFF2-40B4-BE49-F238E27FC236}">
                  <a16:creationId xmlns:a16="http://schemas.microsoft.com/office/drawing/2014/main" id="{18E55DEF-43B1-19E6-42C8-D1A305E70151}"/>
                </a:ext>
              </a:extLst>
            </p:cNvPr>
            <p:cNvGrpSpPr/>
            <p:nvPr/>
          </p:nvGrpSpPr>
          <p:grpSpPr>
            <a:xfrm>
              <a:off x="4195007" y="2241060"/>
              <a:ext cx="779917" cy="821199"/>
              <a:chOff x="6894168" y="2480763"/>
              <a:chExt cx="779914" cy="821198"/>
            </a:xfrm>
          </p:grpSpPr>
          <p:pic>
            <p:nvPicPr>
              <p:cNvPr id="246" name="Graphic 245" descr="Bar chart with solid fill">
                <a:extLst>
                  <a:ext uri="{FF2B5EF4-FFF2-40B4-BE49-F238E27FC236}">
                    <a16:creationId xmlns:a16="http://schemas.microsoft.com/office/drawing/2014/main" id="{AB975EA0-75F4-3BFA-5B1C-58BF4CE739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909704" y="2698408"/>
                <a:ext cx="764378" cy="603553"/>
              </a:xfrm>
              <a:prstGeom prst="rect">
                <a:avLst/>
              </a:prstGeom>
            </p:spPr>
          </p:pic>
          <p:sp>
            <p:nvSpPr>
              <p:cNvPr id="247" name="TextBox 246">
                <a:extLst>
                  <a:ext uri="{FF2B5EF4-FFF2-40B4-BE49-F238E27FC236}">
                    <a16:creationId xmlns:a16="http://schemas.microsoft.com/office/drawing/2014/main" id="{87327506-A357-2243-24DA-B3FEA618583E}"/>
                  </a:ext>
                </a:extLst>
              </p:cNvPr>
              <p:cNvSpPr txBox="1"/>
              <p:nvPr/>
            </p:nvSpPr>
            <p:spPr>
              <a:xfrm>
                <a:off x="6894168" y="2480763"/>
                <a:ext cx="779914" cy="353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700" dirty="0">
                    <a:cs typeface="Times New Roman" panose="02020603050405020304" pitchFamily="18" charset="0"/>
                  </a:rPr>
                  <a:t>View 2</a:t>
                </a:r>
              </a:p>
            </p:txBody>
          </p:sp>
        </p:grpSp>
        <p:grpSp>
          <p:nvGrpSpPr>
            <p:cNvPr id="243" name="Group 242">
              <a:extLst>
                <a:ext uri="{FF2B5EF4-FFF2-40B4-BE49-F238E27FC236}">
                  <a16:creationId xmlns:a16="http://schemas.microsoft.com/office/drawing/2014/main" id="{B04963CE-F27C-2747-38ED-AEE42357D010}"/>
                </a:ext>
              </a:extLst>
            </p:cNvPr>
            <p:cNvGrpSpPr/>
            <p:nvPr/>
          </p:nvGrpSpPr>
          <p:grpSpPr>
            <a:xfrm>
              <a:off x="4995156" y="2241060"/>
              <a:ext cx="783049" cy="814395"/>
              <a:chOff x="6891036" y="2487567"/>
              <a:chExt cx="783046" cy="814394"/>
            </a:xfrm>
          </p:grpSpPr>
          <p:pic>
            <p:nvPicPr>
              <p:cNvPr id="244" name="Graphic 243" descr="Bar chart with solid fill">
                <a:extLst>
                  <a:ext uri="{FF2B5EF4-FFF2-40B4-BE49-F238E27FC236}">
                    <a16:creationId xmlns:a16="http://schemas.microsoft.com/office/drawing/2014/main" id="{4685AF16-932B-64CA-75BB-891447E831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909704" y="2698408"/>
                <a:ext cx="764378" cy="603553"/>
              </a:xfrm>
              <a:prstGeom prst="rect">
                <a:avLst/>
              </a:prstGeom>
            </p:spPr>
          </p:pic>
          <p:sp>
            <p:nvSpPr>
              <p:cNvPr id="245" name="TextBox 244">
                <a:extLst>
                  <a:ext uri="{FF2B5EF4-FFF2-40B4-BE49-F238E27FC236}">
                    <a16:creationId xmlns:a16="http://schemas.microsoft.com/office/drawing/2014/main" id="{BB1EF7E8-855E-3897-03D7-174DA93CCC1F}"/>
                  </a:ext>
                </a:extLst>
              </p:cNvPr>
              <p:cNvSpPr txBox="1"/>
              <p:nvPr/>
            </p:nvSpPr>
            <p:spPr>
              <a:xfrm>
                <a:off x="6891036" y="2487567"/>
                <a:ext cx="779914" cy="353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700" dirty="0">
                    <a:cs typeface="Times New Roman" panose="02020603050405020304" pitchFamily="18" charset="0"/>
                  </a:rPr>
                  <a:t>View 3</a:t>
                </a:r>
              </a:p>
            </p:txBody>
          </p:sp>
        </p:grpSp>
      </p:grpSp>
      <p:grpSp>
        <p:nvGrpSpPr>
          <p:cNvPr id="250" name="Group 249">
            <a:extLst>
              <a:ext uri="{FF2B5EF4-FFF2-40B4-BE49-F238E27FC236}">
                <a16:creationId xmlns:a16="http://schemas.microsoft.com/office/drawing/2014/main" id="{FF3BFB60-9632-315C-8969-2F984ED531CE}"/>
              </a:ext>
            </a:extLst>
          </p:cNvPr>
          <p:cNvGrpSpPr/>
          <p:nvPr/>
        </p:nvGrpSpPr>
        <p:grpSpPr>
          <a:xfrm>
            <a:off x="9085000" y="4923225"/>
            <a:ext cx="2461031" cy="877273"/>
            <a:chOff x="3350836" y="2205079"/>
            <a:chExt cx="2461031" cy="877273"/>
          </a:xfrm>
        </p:grpSpPr>
        <p:sp>
          <p:nvSpPr>
            <p:cNvPr id="251" name="Rectangle 250">
              <a:extLst>
                <a:ext uri="{FF2B5EF4-FFF2-40B4-BE49-F238E27FC236}">
                  <a16:creationId xmlns:a16="http://schemas.microsoft.com/office/drawing/2014/main" id="{329C8CDB-0C5E-6AB2-9B35-0086A7B26E8B}"/>
                </a:ext>
              </a:extLst>
            </p:cNvPr>
            <p:cNvSpPr/>
            <p:nvPr/>
          </p:nvSpPr>
          <p:spPr>
            <a:xfrm>
              <a:off x="3350836" y="2205079"/>
              <a:ext cx="2461031" cy="8772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Rectangle 251">
              <a:extLst>
                <a:ext uri="{FF2B5EF4-FFF2-40B4-BE49-F238E27FC236}">
                  <a16:creationId xmlns:a16="http://schemas.microsoft.com/office/drawing/2014/main" id="{9F39B3A2-F7F0-024E-B9D0-AE665E49DD6C}"/>
                </a:ext>
              </a:extLst>
            </p:cNvPr>
            <p:cNvSpPr/>
            <p:nvPr/>
          </p:nvSpPr>
          <p:spPr>
            <a:xfrm>
              <a:off x="4203557" y="2246815"/>
              <a:ext cx="1583198" cy="7889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3" name="Group 252">
              <a:extLst>
                <a:ext uri="{FF2B5EF4-FFF2-40B4-BE49-F238E27FC236}">
                  <a16:creationId xmlns:a16="http://schemas.microsoft.com/office/drawing/2014/main" id="{B3AD9FEF-55E5-A9A4-9D8E-297B9BEB7C3A}"/>
                </a:ext>
              </a:extLst>
            </p:cNvPr>
            <p:cNvGrpSpPr/>
            <p:nvPr/>
          </p:nvGrpSpPr>
          <p:grpSpPr>
            <a:xfrm>
              <a:off x="3427494" y="2236660"/>
              <a:ext cx="779917" cy="825599"/>
              <a:chOff x="6895849" y="2476363"/>
              <a:chExt cx="779914" cy="825598"/>
            </a:xfrm>
          </p:grpSpPr>
          <p:pic>
            <p:nvPicPr>
              <p:cNvPr id="260" name="Graphic 259" descr="Bar chart with solid fill">
                <a:extLst>
                  <a:ext uri="{FF2B5EF4-FFF2-40B4-BE49-F238E27FC236}">
                    <a16:creationId xmlns:a16="http://schemas.microsoft.com/office/drawing/2014/main" id="{D49008C2-F0B2-F79A-2565-61BA3393B4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909704" y="2698408"/>
                <a:ext cx="764378" cy="603553"/>
              </a:xfrm>
              <a:prstGeom prst="rect">
                <a:avLst/>
              </a:prstGeom>
            </p:spPr>
          </p:pic>
          <p:sp>
            <p:nvSpPr>
              <p:cNvPr id="261" name="TextBox 260">
                <a:extLst>
                  <a:ext uri="{FF2B5EF4-FFF2-40B4-BE49-F238E27FC236}">
                    <a16:creationId xmlns:a16="http://schemas.microsoft.com/office/drawing/2014/main" id="{C4BB6D8F-C00C-68E5-6239-E1BAA3FA5580}"/>
                  </a:ext>
                </a:extLst>
              </p:cNvPr>
              <p:cNvSpPr txBox="1"/>
              <p:nvPr/>
            </p:nvSpPr>
            <p:spPr>
              <a:xfrm>
                <a:off x="6895849" y="2476363"/>
                <a:ext cx="779914" cy="2792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700" dirty="0">
                    <a:cs typeface="Times New Roman" panose="02020603050405020304" pitchFamily="18" charset="0"/>
                  </a:rPr>
                  <a:t>View 1</a:t>
                </a:r>
              </a:p>
            </p:txBody>
          </p:sp>
        </p:grpSp>
        <p:grpSp>
          <p:nvGrpSpPr>
            <p:cNvPr id="254" name="Group 253">
              <a:extLst>
                <a:ext uri="{FF2B5EF4-FFF2-40B4-BE49-F238E27FC236}">
                  <a16:creationId xmlns:a16="http://schemas.microsoft.com/office/drawing/2014/main" id="{440F62C0-82A8-0108-D15D-CC286CED73D6}"/>
                </a:ext>
              </a:extLst>
            </p:cNvPr>
            <p:cNvGrpSpPr/>
            <p:nvPr/>
          </p:nvGrpSpPr>
          <p:grpSpPr>
            <a:xfrm>
              <a:off x="4195007" y="2241060"/>
              <a:ext cx="779917" cy="821199"/>
              <a:chOff x="6894168" y="2480763"/>
              <a:chExt cx="779914" cy="821198"/>
            </a:xfrm>
          </p:grpSpPr>
          <p:pic>
            <p:nvPicPr>
              <p:cNvPr id="258" name="Graphic 257" descr="Bar chart with solid fill">
                <a:extLst>
                  <a:ext uri="{FF2B5EF4-FFF2-40B4-BE49-F238E27FC236}">
                    <a16:creationId xmlns:a16="http://schemas.microsoft.com/office/drawing/2014/main" id="{DC66E2E1-D07C-9721-7E5C-D7AEA4B3FD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909704" y="2698408"/>
                <a:ext cx="764378" cy="603553"/>
              </a:xfrm>
              <a:prstGeom prst="rect">
                <a:avLst/>
              </a:prstGeom>
            </p:spPr>
          </p:pic>
          <p:sp>
            <p:nvSpPr>
              <p:cNvPr id="259" name="TextBox 258">
                <a:extLst>
                  <a:ext uri="{FF2B5EF4-FFF2-40B4-BE49-F238E27FC236}">
                    <a16:creationId xmlns:a16="http://schemas.microsoft.com/office/drawing/2014/main" id="{5814992C-0717-C435-26CC-8B1298D9F68C}"/>
                  </a:ext>
                </a:extLst>
              </p:cNvPr>
              <p:cNvSpPr txBox="1"/>
              <p:nvPr/>
            </p:nvSpPr>
            <p:spPr>
              <a:xfrm>
                <a:off x="6894168" y="2480763"/>
                <a:ext cx="779914" cy="353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700" dirty="0">
                    <a:cs typeface="Times New Roman" panose="02020603050405020304" pitchFamily="18" charset="0"/>
                  </a:rPr>
                  <a:t>View 2</a:t>
                </a:r>
              </a:p>
            </p:txBody>
          </p:sp>
        </p:grpSp>
        <p:grpSp>
          <p:nvGrpSpPr>
            <p:cNvPr id="255" name="Group 254">
              <a:extLst>
                <a:ext uri="{FF2B5EF4-FFF2-40B4-BE49-F238E27FC236}">
                  <a16:creationId xmlns:a16="http://schemas.microsoft.com/office/drawing/2014/main" id="{889CAE82-6056-CE76-C248-E41A7C50B1DC}"/>
                </a:ext>
              </a:extLst>
            </p:cNvPr>
            <p:cNvGrpSpPr/>
            <p:nvPr/>
          </p:nvGrpSpPr>
          <p:grpSpPr>
            <a:xfrm>
              <a:off x="4995156" y="2241060"/>
              <a:ext cx="783049" cy="814395"/>
              <a:chOff x="6891036" y="2487567"/>
              <a:chExt cx="783046" cy="814394"/>
            </a:xfrm>
          </p:grpSpPr>
          <p:pic>
            <p:nvPicPr>
              <p:cNvPr id="256" name="Graphic 255" descr="Bar chart with solid fill">
                <a:extLst>
                  <a:ext uri="{FF2B5EF4-FFF2-40B4-BE49-F238E27FC236}">
                    <a16:creationId xmlns:a16="http://schemas.microsoft.com/office/drawing/2014/main" id="{FD332763-1BEE-CA0F-7148-F5F1736E54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909704" y="2698408"/>
                <a:ext cx="764378" cy="603553"/>
              </a:xfrm>
              <a:prstGeom prst="rect">
                <a:avLst/>
              </a:prstGeom>
            </p:spPr>
          </p:pic>
          <p:sp>
            <p:nvSpPr>
              <p:cNvPr id="257" name="TextBox 256">
                <a:extLst>
                  <a:ext uri="{FF2B5EF4-FFF2-40B4-BE49-F238E27FC236}">
                    <a16:creationId xmlns:a16="http://schemas.microsoft.com/office/drawing/2014/main" id="{BD0DB685-9304-2FEE-A32F-CBF13A8DE11B}"/>
                  </a:ext>
                </a:extLst>
              </p:cNvPr>
              <p:cNvSpPr txBox="1"/>
              <p:nvPr/>
            </p:nvSpPr>
            <p:spPr>
              <a:xfrm>
                <a:off x="6891036" y="2487567"/>
                <a:ext cx="779914" cy="353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700" dirty="0">
                    <a:cs typeface="Times New Roman" panose="02020603050405020304" pitchFamily="18" charset="0"/>
                  </a:rPr>
                  <a:t>View 3</a:t>
                </a:r>
              </a:p>
            </p:txBody>
          </p:sp>
        </p:grpSp>
      </p:grpSp>
      <p:grpSp>
        <p:nvGrpSpPr>
          <p:cNvPr id="262" name="Group 261">
            <a:extLst>
              <a:ext uri="{FF2B5EF4-FFF2-40B4-BE49-F238E27FC236}">
                <a16:creationId xmlns:a16="http://schemas.microsoft.com/office/drawing/2014/main" id="{84215EC5-DF67-D9CE-A054-2372E9BA36E0}"/>
              </a:ext>
            </a:extLst>
          </p:cNvPr>
          <p:cNvGrpSpPr/>
          <p:nvPr/>
        </p:nvGrpSpPr>
        <p:grpSpPr>
          <a:xfrm>
            <a:off x="3314042" y="3570069"/>
            <a:ext cx="2461031" cy="877273"/>
            <a:chOff x="3350836" y="2205079"/>
            <a:chExt cx="2461031" cy="877273"/>
          </a:xfrm>
        </p:grpSpPr>
        <p:sp>
          <p:nvSpPr>
            <p:cNvPr id="263" name="Rectangle 262">
              <a:extLst>
                <a:ext uri="{FF2B5EF4-FFF2-40B4-BE49-F238E27FC236}">
                  <a16:creationId xmlns:a16="http://schemas.microsoft.com/office/drawing/2014/main" id="{ED392BC8-559B-35C4-EF99-2BC662D4F642}"/>
                </a:ext>
              </a:extLst>
            </p:cNvPr>
            <p:cNvSpPr/>
            <p:nvPr/>
          </p:nvSpPr>
          <p:spPr>
            <a:xfrm>
              <a:off x="3350836" y="2205079"/>
              <a:ext cx="2461031" cy="8772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Rectangle 263">
              <a:extLst>
                <a:ext uri="{FF2B5EF4-FFF2-40B4-BE49-F238E27FC236}">
                  <a16:creationId xmlns:a16="http://schemas.microsoft.com/office/drawing/2014/main" id="{8F1C49F8-5EA4-B01B-8054-B01D878364BE}"/>
                </a:ext>
              </a:extLst>
            </p:cNvPr>
            <p:cNvSpPr/>
            <p:nvPr/>
          </p:nvSpPr>
          <p:spPr>
            <a:xfrm>
              <a:off x="3441349" y="2250078"/>
              <a:ext cx="1583198" cy="7889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5" name="Group 264">
              <a:extLst>
                <a:ext uri="{FF2B5EF4-FFF2-40B4-BE49-F238E27FC236}">
                  <a16:creationId xmlns:a16="http://schemas.microsoft.com/office/drawing/2014/main" id="{AD54C636-84D0-1545-622C-29A339F5993F}"/>
                </a:ext>
              </a:extLst>
            </p:cNvPr>
            <p:cNvGrpSpPr/>
            <p:nvPr/>
          </p:nvGrpSpPr>
          <p:grpSpPr>
            <a:xfrm>
              <a:off x="3427494" y="2236660"/>
              <a:ext cx="779917" cy="825599"/>
              <a:chOff x="6895849" y="2476363"/>
              <a:chExt cx="779914" cy="825598"/>
            </a:xfrm>
          </p:grpSpPr>
          <p:pic>
            <p:nvPicPr>
              <p:cNvPr id="272" name="Graphic 271" descr="Bar chart with solid fill">
                <a:extLst>
                  <a:ext uri="{FF2B5EF4-FFF2-40B4-BE49-F238E27FC236}">
                    <a16:creationId xmlns:a16="http://schemas.microsoft.com/office/drawing/2014/main" id="{42BF5C98-C29C-EBDB-B164-344C31250A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909704" y="2698408"/>
                <a:ext cx="764378" cy="603553"/>
              </a:xfrm>
              <a:prstGeom prst="rect">
                <a:avLst/>
              </a:prstGeom>
            </p:spPr>
          </p:pic>
          <p:sp>
            <p:nvSpPr>
              <p:cNvPr id="273" name="TextBox 272">
                <a:extLst>
                  <a:ext uri="{FF2B5EF4-FFF2-40B4-BE49-F238E27FC236}">
                    <a16:creationId xmlns:a16="http://schemas.microsoft.com/office/drawing/2014/main" id="{216E420E-96EE-131F-7DAF-10D565EB0D38}"/>
                  </a:ext>
                </a:extLst>
              </p:cNvPr>
              <p:cNvSpPr txBox="1"/>
              <p:nvPr/>
            </p:nvSpPr>
            <p:spPr>
              <a:xfrm>
                <a:off x="6895849" y="2476363"/>
                <a:ext cx="779914" cy="2792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700" dirty="0">
                    <a:cs typeface="Times New Roman" panose="02020603050405020304" pitchFamily="18" charset="0"/>
                  </a:rPr>
                  <a:t>View 1</a:t>
                </a:r>
              </a:p>
            </p:txBody>
          </p:sp>
        </p:grpSp>
        <p:grpSp>
          <p:nvGrpSpPr>
            <p:cNvPr id="266" name="Group 265">
              <a:extLst>
                <a:ext uri="{FF2B5EF4-FFF2-40B4-BE49-F238E27FC236}">
                  <a16:creationId xmlns:a16="http://schemas.microsoft.com/office/drawing/2014/main" id="{DDEA8F77-C8FC-B7D8-96F1-70F521736CDA}"/>
                </a:ext>
              </a:extLst>
            </p:cNvPr>
            <p:cNvGrpSpPr/>
            <p:nvPr/>
          </p:nvGrpSpPr>
          <p:grpSpPr>
            <a:xfrm>
              <a:off x="4195007" y="2241060"/>
              <a:ext cx="779917" cy="821199"/>
              <a:chOff x="6894168" y="2480763"/>
              <a:chExt cx="779914" cy="821198"/>
            </a:xfrm>
          </p:grpSpPr>
          <p:pic>
            <p:nvPicPr>
              <p:cNvPr id="270" name="Graphic 269" descr="Bar chart with solid fill">
                <a:extLst>
                  <a:ext uri="{FF2B5EF4-FFF2-40B4-BE49-F238E27FC236}">
                    <a16:creationId xmlns:a16="http://schemas.microsoft.com/office/drawing/2014/main" id="{456548D3-3758-CA4D-5977-422403F280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909704" y="2698408"/>
                <a:ext cx="764378" cy="603553"/>
              </a:xfrm>
              <a:prstGeom prst="rect">
                <a:avLst/>
              </a:prstGeom>
            </p:spPr>
          </p:pic>
          <p:sp>
            <p:nvSpPr>
              <p:cNvPr id="271" name="TextBox 270">
                <a:extLst>
                  <a:ext uri="{FF2B5EF4-FFF2-40B4-BE49-F238E27FC236}">
                    <a16:creationId xmlns:a16="http://schemas.microsoft.com/office/drawing/2014/main" id="{2990672C-04E1-C0CC-68EA-3A774C75788D}"/>
                  </a:ext>
                </a:extLst>
              </p:cNvPr>
              <p:cNvSpPr txBox="1"/>
              <p:nvPr/>
            </p:nvSpPr>
            <p:spPr>
              <a:xfrm>
                <a:off x="6894168" y="2480763"/>
                <a:ext cx="779914" cy="353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700" dirty="0">
                    <a:cs typeface="Times New Roman" panose="02020603050405020304" pitchFamily="18" charset="0"/>
                  </a:rPr>
                  <a:t>View 2</a:t>
                </a:r>
              </a:p>
            </p:txBody>
          </p:sp>
        </p:grpSp>
        <p:grpSp>
          <p:nvGrpSpPr>
            <p:cNvPr id="267" name="Group 266">
              <a:extLst>
                <a:ext uri="{FF2B5EF4-FFF2-40B4-BE49-F238E27FC236}">
                  <a16:creationId xmlns:a16="http://schemas.microsoft.com/office/drawing/2014/main" id="{AC414DE7-58B6-5340-6E78-D61490654054}"/>
                </a:ext>
              </a:extLst>
            </p:cNvPr>
            <p:cNvGrpSpPr/>
            <p:nvPr/>
          </p:nvGrpSpPr>
          <p:grpSpPr>
            <a:xfrm>
              <a:off x="4995156" y="2241060"/>
              <a:ext cx="783049" cy="814395"/>
              <a:chOff x="6891036" y="2487567"/>
              <a:chExt cx="783046" cy="814394"/>
            </a:xfrm>
          </p:grpSpPr>
          <p:pic>
            <p:nvPicPr>
              <p:cNvPr id="268" name="Graphic 267" descr="Bar chart with solid fill">
                <a:extLst>
                  <a:ext uri="{FF2B5EF4-FFF2-40B4-BE49-F238E27FC236}">
                    <a16:creationId xmlns:a16="http://schemas.microsoft.com/office/drawing/2014/main" id="{632F4366-EDE9-3182-AE23-6D3CFC8C03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909704" y="2698408"/>
                <a:ext cx="764378" cy="603553"/>
              </a:xfrm>
              <a:prstGeom prst="rect">
                <a:avLst/>
              </a:prstGeom>
            </p:spPr>
          </p:pic>
          <p:sp>
            <p:nvSpPr>
              <p:cNvPr id="269" name="TextBox 268">
                <a:extLst>
                  <a:ext uri="{FF2B5EF4-FFF2-40B4-BE49-F238E27FC236}">
                    <a16:creationId xmlns:a16="http://schemas.microsoft.com/office/drawing/2014/main" id="{B101B7CD-9FCE-AA64-1E5C-474DF6421B14}"/>
                  </a:ext>
                </a:extLst>
              </p:cNvPr>
              <p:cNvSpPr txBox="1"/>
              <p:nvPr/>
            </p:nvSpPr>
            <p:spPr>
              <a:xfrm>
                <a:off x="6891036" y="2487567"/>
                <a:ext cx="779914" cy="353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700" dirty="0">
                    <a:cs typeface="Times New Roman" panose="02020603050405020304" pitchFamily="18" charset="0"/>
                  </a:rPr>
                  <a:t>View 3</a:t>
                </a:r>
              </a:p>
            </p:txBody>
          </p:sp>
        </p:grpSp>
      </p:grpSp>
      <p:sp>
        <p:nvSpPr>
          <p:cNvPr id="274" name="Arrow: Right 273">
            <a:extLst>
              <a:ext uri="{FF2B5EF4-FFF2-40B4-BE49-F238E27FC236}">
                <a16:creationId xmlns:a16="http://schemas.microsoft.com/office/drawing/2014/main" id="{C5100373-96AB-818D-0998-BA86EF47ACBC}"/>
              </a:ext>
            </a:extLst>
          </p:cNvPr>
          <p:cNvSpPr/>
          <p:nvPr/>
        </p:nvSpPr>
        <p:spPr>
          <a:xfrm>
            <a:off x="5874936" y="3883124"/>
            <a:ext cx="238605" cy="30480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Arrow: Right 274">
            <a:extLst>
              <a:ext uri="{FF2B5EF4-FFF2-40B4-BE49-F238E27FC236}">
                <a16:creationId xmlns:a16="http://schemas.microsoft.com/office/drawing/2014/main" id="{CE2C2B15-142D-7FAC-876C-2965C9097E9E}"/>
              </a:ext>
            </a:extLst>
          </p:cNvPr>
          <p:cNvSpPr/>
          <p:nvPr/>
        </p:nvSpPr>
        <p:spPr>
          <a:xfrm>
            <a:off x="8735382" y="3883124"/>
            <a:ext cx="238605" cy="30480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A2927587-5510-E787-774C-E72C8B27CC74}"/>
              </a:ext>
            </a:extLst>
          </p:cNvPr>
          <p:cNvGrpSpPr/>
          <p:nvPr/>
        </p:nvGrpSpPr>
        <p:grpSpPr>
          <a:xfrm>
            <a:off x="6181124" y="3570355"/>
            <a:ext cx="2461031" cy="877273"/>
            <a:chOff x="3350836" y="2205079"/>
            <a:chExt cx="2461031" cy="877273"/>
          </a:xfrm>
        </p:grpSpPr>
        <p:sp>
          <p:nvSpPr>
            <p:cNvPr id="277" name="Rectangle 276">
              <a:extLst>
                <a:ext uri="{FF2B5EF4-FFF2-40B4-BE49-F238E27FC236}">
                  <a16:creationId xmlns:a16="http://schemas.microsoft.com/office/drawing/2014/main" id="{B640197F-40AF-9B52-FFE9-488A3D90F441}"/>
                </a:ext>
              </a:extLst>
            </p:cNvPr>
            <p:cNvSpPr/>
            <p:nvPr/>
          </p:nvSpPr>
          <p:spPr>
            <a:xfrm>
              <a:off x="3350836" y="2205079"/>
              <a:ext cx="2461031" cy="8772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Rectangle 277">
              <a:extLst>
                <a:ext uri="{FF2B5EF4-FFF2-40B4-BE49-F238E27FC236}">
                  <a16:creationId xmlns:a16="http://schemas.microsoft.com/office/drawing/2014/main" id="{FFEA1368-91DC-917A-5EB5-36F057C8C5EC}"/>
                </a:ext>
              </a:extLst>
            </p:cNvPr>
            <p:cNvSpPr/>
            <p:nvPr/>
          </p:nvSpPr>
          <p:spPr>
            <a:xfrm>
              <a:off x="3441349" y="2250078"/>
              <a:ext cx="1583198" cy="7889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9" name="Group 278">
              <a:extLst>
                <a:ext uri="{FF2B5EF4-FFF2-40B4-BE49-F238E27FC236}">
                  <a16:creationId xmlns:a16="http://schemas.microsoft.com/office/drawing/2014/main" id="{6871676E-2D4A-5D37-79E4-3435D5BC8301}"/>
                </a:ext>
              </a:extLst>
            </p:cNvPr>
            <p:cNvGrpSpPr/>
            <p:nvPr/>
          </p:nvGrpSpPr>
          <p:grpSpPr>
            <a:xfrm>
              <a:off x="3427494" y="2236660"/>
              <a:ext cx="779917" cy="825599"/>
              <a:chOff x="6895849" y="2476363"/>
              <a:chExt cx="779914" cy="825598"/>
            </a:xfrm>
          </p:grpSpPr>
          <p:pic>
            <p:nvPicPr>
              <p:cNvPr id="286" name="Graphic 285" descr="Bar chart with solid fill">
                <a:extLst>
                  <a:ext uri="{FF2B5EF4-FFF2-40B4-BE49-F238E27FC236}">
                    <a16:creationId xmlns:a16="http://schemas.microsoft.com/office/drawing/2014/main" id="{7B1BF671-E369-560C-396A-FD3190FD7B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909704" y="2698408"/>
                <a:ext cx="764378" cy="603553"/>
              </a:xfrm>
              <a:prstGeom prst="rect">
                <a:avLst/>
              </a:prstGeom>
            </p:spPr>
          </p:pic>
          <p:sp>
            <p:nvSpPr>
              <p:cNvPr id="287" name="TextBox 286">
                <a:extLst>
                  <a:ext uri="{FF2B5EF4-FFF2-40B4-BE49-F238E27FC236}">
                    <a16:creationId xmlns:a16="http://schemas.microsoft.com/office/drawing/2014/main" id="{FEA53468-2736-41D5-B8C3-C10E494B0575}"/>
                  </a:ext>
                </a:extLst>
              </p:cNvPr>
              <p:cNvSpPr txBox="1"/>
              <p:nvPr/>
            </p:nvSpPr>
            <p:spPr>
              <a:xfrm>
                <a:off x="6895849" y="2476363"/>
                <a:ext cx="779914" cy="2792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700" dirty="0">
                    <a:cs typeface="Times New Roman" panose="02020603050405020304" pitchFamily="18" charset="0"/>
                  </a:rPr>
                  <a:t>View 1</a:t>
                </a:r>
              </a:p>
            </p:txBody>
          </p:sp>
        </p:grpSp>
        <p:grpSp>
          <p:nvGrpSpPr>
            <p:cNvPr id="280" name="Group 279">
              <a:extLst>
                <a:ext uri="{FF2B5EF4-FFF2-40B4-BE49-F238E27FC236}">
                  <a16:creationId xmlns:a16="http://schemas.microsoft.com/office/drawing/2014/main" id="{3ADCF80C-FA19-544A-F6E2-ACA93D28BEDD}"/>
                </a:ext>
              </a:extLst>
            </p:cNvPr>
            <p:cNvGrpSpPr/>
            <p:nvPr/>
          </p:nvGrpSpPr>
          <p:grpSpPr>
            <a:xfrm>
              <a:off x="4195007" y="2241060"/>
              <a:ext cx="779917" cy="821199"/>
              <a:chOff x="6894168" y="2480763"/>
              <a:chExt cx="779914" cy="821198"/>
            </a:xfrm>
          </p:grpSpPr>
          <p:pic>
            <p:nvPicPr>
              <p:cNvPr id="284" name="Graphic 283" descr="Bar chart with solid fill">
                <a:extLst>
                  <a:ext uri="{FF2B5EF4-FFF2-40B4-BE49-F238E27FC236}">
                    <a16:creationId xmlns:a16="http://schemas.microsoft.com/office/drawing/2014/main" id="{7D0EC879-1490-D91C-31BF-8FB79FCB56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909704" y="2698408"/>
                <a:ext cx="764378" cy="603553"/>
              </a:xfrm>
              <a:prstGeom prst="rect">
                <a:avLst/>
              </a:prstGeom>
            </p:spPr>
          </p:pic>
          <p:sp>
            <p:nvSpPr>
              <p:cNvPr id="285" name="TextBox 284">
                <a:extLst>
                  <a:ext uri="{FF2B5EF4-FFF2-40B4-BE49-F238E27FC236}">
                    <a16:creationId xmlns:a16="http://schemas.microsoft.com/office/drawing/2014/main" id="{8A4E8E84-1C8B-D275-FBD3-4343FADB7EE6}"/>
                  </a:ext>
                </a:extLst>
              </p:cNvPr>
              <p:cNvSpPr txBox="1"/>
              <p:nvPr/>
            </p:nvSpPr>
            <p:spPr>
              <a:xfrm>
                <a:off x="6894168" y="2480763"/>
                <a:ext cx="779914" cy="353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700" dirty="0">
                    <a:cs typeface="Times New Roman" panose="02020603050405020304" pitchFamily="18" charset="0"/>
                  </a:rPr>
                  <a:t>View 2</a:t>
                </a:r>
              </a:p>
            </p:txBody>
          </p:sp>
        </p:grpSp>
        <p:grpSp>
          <p:nvGrpSpPr>
            <p:cNvPr id="281" name="Group 280">
              <a:extLst>
                <a:ext uri="{FF2B5EF4-FFF2-40B4-BE49-F238E27FC236}">
                  <a16:creationId xmlns:a16="http://schemas.microsoft.com/office/drawing/2014/main" id="{F82A5815-D860-E41E-AB1F-4037D02BE464}"/>
                </a:ext>
              </a:extLst>
            </p:cNvPr>
            <p:cNvGrpSpPr/>
            <p:nvPr/>
          </p:nvGrpSpPr>
          <p:grpSpPr>
            <a:xfrm>
              <a:off x="4995156" y="2241060"/>
              <a:ext cx="783049" cy="814395"/>
              <a:chOff x="6891036" y="2487567"/>
              <a:chExt cx="783046" cy="814394"/>
            </a:xfrm>
          </p:grpSpPr>
          <p:pic>
            <p:nvPicPr>
              <p:cNvPr id="282" name="Graphic 281" descr="Bar chart with solid fill">
                <a:extLst>
                  <a:ext uri="{FF2B5EF4-FFF2-40B4-BE49-F238E27FC236}">
                    <a16:creationId xmlns:a16="http://schemas.microsoft.com/office/drawing/2014/main" id="{669D1897-D188-3B8D-D5C6-4668D8204C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909704" y="2698408"/>
                <a:ext cx="764378" cy="603553"/>
              </a:xfrm>
              <a:prstGeom prst="rect">
                <a:avLst/>
              </a:prstGeom>
            </p:spPr>
          </p:pic>
          <p:sp>
            <p:nvSpPr>
              <p:cNvPr id="283" name="TextBox 282">
                <a:extLst>
                  <a:ext uri="{FF2B5EF4-FFF2-40B4-BE49-F238E27FC236}">
                    <a16:creationId xmlns:a16="http://schemas.microsoft.com/office/drawing/2014/main" id="{8C37839A-06E0-44F1-1F1A-D865991A0F5C}"/>
                  </a:ext>
                </a:extLst>
              </p:cNvPr>
              <p:cNvSpPr txBox="1"/>
              <p:nvPr/>
            </p:nvSpPr>
            <p:spPr>
              <a:xfrm>
                <a:off x="6891036" y="2487567"/>
                <a:ext cx="779914" cy="353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700" dirty="0">
                    <a:cs typeface="Times New Roman" panose="02020603050405020304" pitchFamily="18" charset="0"/>
                  </a:rPr>
                  <a:t>View 3</a:t>
                </a:r>
              </a:p>
            </p:txBody>
          </p:sp>
        </p:grpSp>
      </p:grpSp>
      <p:grpSp>
        <p:nvGrpSpPr>
          <p:cNvPr id="288" name="Group 287">
            <a:extLst>
              <a:ext uri="{FF2B5EF4-FFF2-40B4-BE49-F238E27FC236}">
                <a16:creationId xmlns:a16="http://schemas.microsoft.com/office/drawing/2014/main" id="{ABD3F63A-5A28-53D7-4947-14FDCAB3BF5B}"/>
              </a:ext>
            </a:extLst>
          </p:cNvPr>
          <p:cNvGrpSpPr/>
          <p:nvPr/>
        </p:nvGrpSpPr>
        <p:grpSpPr>
          <a:xfrm>
            <a:off x="9048206" y="3570069"/>
            <a:ext cx="2461031" cy="877273"/>
            <a:chOff x="3350836" y="2205079"/>
            <a:chExt cx="2461031" cy="877273"/>
          </a:xfrm>
        </p:grpSpPr>
        <p:sp>
          <p:nvSpPr>
            <p:cNvPr id="289" name="Rectangle 288">
              <a:extLst>
                <a:ext uri="{FF2B5EF4-FFF2-40B4-BE49-F238E27FC236}">
                  <a16:creationId xmlns:a16="http://schemas.microsoft.com/office/drawing/2014/main" id="{E89547A2-6F8C-12FD-D88D-4DA73573C70F}"/>
                </a:ext>
              </a:extLst>
            </p:cNvPr>
            <p:cNvSpPr/>
            <p:nvPr/>
          </p:nvSpPr>
          <p:spPr>
            <a:xfrm>
              <a:off x="3350836" y="2205079"/>
              <a:ext cx="2461031" cy="8772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Rectangle 289">
              <a:extLst>
                <a:ext uri="{FF2B5EF4-FFF2-40B4-BE49-F238E27FC236}">
                  <a16:creationId xmlns:a16="http://schemas.microsoft.com/office/drawing/2014/main" id="{C2B093C8-198B-0785-EA84-5F51F142FC2D}"/>
                </a:ext>
              </a:extLst>
            </p:cNvPr>
            <p:cNvSpPr/>
            <p:nvPr/>
          </p:nvSpPr>
          <p:spPr>
            <a:xfrm>
              <a:off x="4203557" y="2246815"/>
              <a:ext cx="1583198" cy="7889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1" name="Group 290">
              <a:extLst>
                <a:ext uri="{FF2B5EF4-FFF2-40B4-BE49-F238E27FC236}">
                  <a16:creationId xmlns:a16="http://schemas.microsoft.com/office/drawing/2014/main" id="{187FD211-371D-B619-6529-01AC37BB5B33}"/>
                </a:ext>
              </a:extLst>
            </p:cNvPr>
            <p:cNvGrpSpPr/>
            <p:nvPr/>
          </p:nvGrpSpPr>
          <p:grpSpPr>
            <a:xfrm>
              <a:off x="3427494" y="2236660"/>
              <a:ext cx="779917" cy="825599"/>
              <a:chOff x="6895849" y="2476363"/>
              <a:chExt cx="779914" cy="825598"/>
            </a:xfrm>
          </p:grpSpPr>
          <p:pic>
            <p:nvPicPr>
              <p:cNvPr id="298" name="Graphic 297" descr="Bar chart with solid fill">
                <a:extLst>
                  <a:ext uri="{FF2B5EF4-FFF2-40B4-BE49-F238E27FC236}">
                    <a16:creationId xmlns:a16="http://schemas.microsoft.com/office/drawing/2014/main" id="{CAAA03CA-77DE-EC81-5FF4-BA2320F20C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909704" y="2698408"/>
                <a:ext cx="764378" cy="603553"/>
              </a:xfrm>
              <a:prstGeom prst="rect">
                <a:avLst/>
              </a:prstGeom>
            </p:spPr>
          </p:pic>
          <p:sp>
            <p:nvSpPr>
              <p:cNvPr id="299" name="TextBox 298">
                <a:extLst>
                  <a:ext uri="{FF2B5EF4-FFF2-40B4-BE49-F238E27FC236}">
                    <a16:creationId xmlns:a16="http://schemas.microsoft.com/office/drawing/2014/main" id="{A5ED0ACD-E9E0-7122-DCD4-2B9866F65CB6}"/>
                  </a:ext>
                </a:extLst>
              </p:cNvPr>
              <p:cNvSpPr txBox="1"/>
              <p:nvPr/>
            </p:nvSpPr>
            <p:spPr>
              <a:xfrm>
                <a:off x="6895849" y="2476363"/>
                <a:ext cx="779914" cy="2792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700" dirty="0">
                    <a:cs typeface="Times New Roman" panose="02020603050405020304" pitchFamily="18" charset="0"/>
                  </a:rPr>
                  <a:t>View 1</a:t>
                </a:r>
              </a:p>
            </p:txBody>
          </p:sp>
        </p:grpSp>
        <p:grpSp>
          <p:nvGrpSpPr>
            <p:cNvPr id="292" name="Group 291">
              <a:extLst>
                <a:ext uri="{FF2B5EF4-FFF2-40B4-BE49-F238E27FC236}">
                  <a16:creationId xmlns:a16="http://schemas.microsoft.com/office/drawing/2014/main" id="{A4B7F198-BA02-BFAE-06EB-05F0FE0C9E61}"/>
                </a:ext>
              </a:extLst>
            </p:cNvPr>
            <p:cNvGrpSpPr/>
            <p:nvPr/>
          </p:nvGrpSpPr>
          <p:grpSpPr>
            <a:xfrm>
              <a:off x="4195007" y="2241060"/>
              <a:ext cx="779917" cy="821199"/>
              <a:chOff x="6894168" y="2480763"/>
              <a:chExt cx="779914" cy="821198"/>
            </a:xfrm>
          </p:grpSpPr>
          <p:pic>
            <p:nvPicPr>
              <p:cNvPr id="296" name="Graphic 295" descr="Bar chart with solid fill">
                <a:extLst>
                  <a:ext uri="{FF2B5EF4-FFF2-40B4-BE49-F238E27FC236}">
                    <a16:creationId xmlns:a16="http://schemas.microsoft.com/office/drawing/2014/main" id="{EE05A427-5C4D-66C8-E87D-712130804B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909704" y="2698408"/>
                <a:ext cx="764378" cy="603553"/>
              </a:xfrm>
              <a:prstGeom prst="rect">
                <a:avLst/>
              </a:prstGeom>
            </p:spPr>
          </p:pic>
          <p:sp>
            <p:nvSpPr>
              <p:cNvPr id="297" name="TextBox 296">
                <a:extLst>
                  <a:ext uri="{FF2B5EF4-FFF2-40B4-BE49-F238E27FC236}">
                    <a16:creationId xmlns:a16="http://schemas.microsoft.com/office/drawing/2014/main" id="{B66E5904-D351-7602-B358-1E185E9D3C9F}"/>
                  </a:ext>
                </a:extLst>
              </p:cNvPr>
              <p:cNvSpPr txBox="1"/>
              <p:nvPr/>
            </p:nvSpPr>
            <p:spPr>
              <a:xfrm>
                <a:off x="6894168" y="2480763"/>
                <a:ext cx="779914" cy="353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700" dirty="0">
                    <a:cs typeface="Times New Roman" panose="02020603050405020304" pitchFamily="18" charset="0"/>
                  </a:rPr>
                  <a:t>View 2</a:t>
                </a:r>
              </a:p>
            </p:txBody>
          </p:sp>
        </p:grpSp>
        <p:grpSp>
          <p:nvGrpSpPr>
            <p:cNvPr id="293" name="Group 292">
              <a:extLst>
                <a:ext uri="{FF2B5EF4-FFF2-40B4-BE49-F238E27FC236}">
                  <a16:creationId xmlns:a16="http://schemas.microsoft.com/office/drawing/2014/main" id="{05525E37-2ABE-345E-962C-1810FD4A77AA}"/>
                </a:ext>
              </a:extLst>
            </p:cNvPr>
            <p:cNvGrpSpPr/>
            <p:nvPr/>
          </p:nvGrpSpPr>
          <p:grpSpPr>
            <a:xfrm>
              <a:off x="4995156" y="2241060"/>
              <a:ext cx="783049" cy="814395"/>
              <a:chOff x="6891036" y="2487567"/>
              <a:chExt cx="783046" cy="814394"/>
            </a:xfrm>
          </p:grpSpPr>
          <p:pic>
            <p:nvPicPr>
              <p:cNvPr id="294" name="Graphic 293" descr="Bar chart with solid fill">
                <a:extLst>
                  <a:ext uri="{FF2B5EF4-FFF2-40B4-BE49-F238E27FC236}">
                    <a16:creationId xmlns:a16="http://schemas.microsoft.com/office/drawing/2014/main" id="{C3FD4E05-36BA-F12F-EA8C-C3A654BB1F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909704" y="2698408"/>
                <a:ext cx="764378" cy="603553"/>
              </a:xfrm>
              <a:prstGeom prst="rect">
                <a:avLst/>
              </a:prstGeom>
            </p:spPr>
          </p:pic>
          <p:sp>
            <p:nvSpPr>
              <p:cNvPr id="295" name="TextBox 294">
                <a:extLst>
                  <a:ext uri="{FF2B5EF4-FFF2-40B4-BE49-F238E27FC236}">
                    <a16:creationId xmlns:a16="http://schemas.microsoft.com/office/drawing/2014/main" id="{8E2D1A4F-6EC9-E3BA-DAB9-65E72AEF52E5}"/>
                  </a:ext>
                </a:extLst>
              </p:cNvPr>
              <p:cNvSpPr txBox="1"/>
              <p:nvPr/>
            </p:nvSpPr>
            <p:spPr>
              <a:xfrm>
                <a:off x="6891036" y="2487567"/>
                <a:ext cx="779914" cy="353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700" dirty="0">
                    <a:cs typeface="Times New Roman" panose="02020603050405020304" pitchFamily="18" charset="0"/>
                  </a:rPr>
                  <a:t>View 3</a:t>
                </a:r>
              </a:p>
            </p:txBody>
          </p:sp>
        </p:grpSp>
      </p:grpSp>
      <p:pic>
        <p:nvPicPr>
          <p:cNvPr id="300" name="Picture 299" descr="Icon&#10;&#10;Description automatically generated">
            <a:extLst>
              <a:ext uri="{FF2B5EF4-FFF2-40B4-BE49-F238E27FC236}">
                <a16:creationId xmlns:a16="http://schemas.microsoft.com/office/drawing/2014/main" id="{1AAAA3BF-0623-31C3-105E-5EC7D5A35A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909" y="3880948"/>
            <a:ext cx="490949" cy="4680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4CD5801-32C2-CA21-1AD9-FB7E7307D232}"/>
              </a:ext>
            </a:extLst>
          </p:cNvPr>
          <p:cNvSpPr txBox="1"/>
          <p:nvPr/>
        </p:nvSpPr>
        <p:spPr>
          <a:xfrm>
            <a:off x="9737797" y="3251160"/>
            <a:ext cx="1868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Sacrifice Visibility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4DF87C-5557-7B5A-8BB5-6640F84E9B32}"/>
              </a:ext>
            </a:extLst>
          </p:cNvPr>
          <p:cNvSpPr txBox="1"/>
          <p:nvPr/>
        </p:nvSpPr>
        <p:spPr>
          <a:xfrm>
            <a:off x="9543997" y="4560874"/>
            <a:ext cx="2297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Sacrifice Monotonicity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B422AAD-5DA7-8254-107F-B17D1DFCA73D}"/>
              </a:ext>
            </a:extLst>
          </p:cNvPr>
          <p:cNvSpPr/>
          <p:nvPr/>
        </p:nvSpPr>
        <p:spPr>
          <a:xfrm>
            <a:off x="7338862" y="4690458"/>
            <a:ext cx="2828611" cy="347052"/>
          </a:xfrm>
          <a:custGeom>
            <a:avLst/>
            <a:gdLst>
              <a:gd name="connsiteX0" fmla="*/ 0 w 2828611"/>
              <a:gd name="connsiteY0" fmla="*/ 337003 h 347052"/>
              <a:gd name="connsiteX1" fmla="*/ 949569 w 2828611"/>
              <a:gd name="connsiteY1" fmla="*/ 55649 h 347052"/>
              <a:gd name="connsiteX2" fmla="*/ 1894114 w 2828611"/>
              <a:gd name="connsiteY2" fmla="*/ 25504 h 347052"/>
              <a:gd name="connsiteX3" fmla="*/ 2828611 w 2828611"/>
              <a:gd name="connsiteY3" fmla="*/ 347052 h 347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8611" h="347052">
                <a:moveTo>
                  <a:pt x="0" y="337003"/>
                </a:moveTo>
                <a:cubicBezTo>
                  <a:pt x="316941" y="222284"/>
                  <a:pt x="633883" y="107565"/>
                  <a:pt x="949569" y="55649"/>
                </a:cubicBezTo>
                <a:cubicBezTo>
                  <a:pt x="1265255" y="3732"/>
                  <a:pt x="1580940" y="-23063"/>
                  <a:pt x="1894114" y="25504"/>
                </a:cubicBezTo>
                <a:cubicBezTo>
                  <a:pt x="2207288" y="74071"/>
                  <a:pt x="2517949" y="210561"/>
                  <a:pt x="2828611" y="347052"/>
                </a:cubicBezTo>
              </a:path>
            </a:pathLst>
          </a:custGeom>
          <a:noFill/>
          <a:ln>
            <a:solidFill>
              <a:schemeClr val="accent4"/>
            </a:solidFill>
            <a:headEnd type="triangle"/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7B3395-8E14-0C00-21D0-BF602B335C6B}"/>
              </a:ext>
            </a:extLst>
          </p:cNvPr>
          <p:cNvSpPr txBox="1"/>
          <p:nvPr/>
        </p:nvSpPr>
        <p:spPr>
          <a:xfrm>
            <a:off x="9105585" y="1384872"/>
            <a:ext cx="2461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Modified the viewport to View 2-3</a:t>
            </a:r>
          </a:p>
        </p:txBody>
      </p:sp>
    </p:spTree>
    <p:extLst>
      <p:ext uri="{BB962C8B-B14F-4D97-AF65-F5344CB8AC3E}">
        <p14:creationId xmlns:p14="http://schemas.microsoft.com/office/powerpoint/2010/main" val="244900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94" grpId="0" animBg="1"/>
      <p:bldP spid="236" grpId="0" animBg="1"/>
      <p:bldP spid="237" grpId="0" animBg="1"/>
      <p:bldP spid="274" grpId="0" animBg="1"/>
      <p:bldP spid="275" grpId="0" animBg="1"/>
      <p:bldP spid="2" grpId="0"/>
      <p:bldP spid="8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95B7303-ADFF-C8B6-BEB9-FA1B9C3D7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949609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Presenting Visual Results During a Refresh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B035FC-B02D-00F2-2A5F-13968B304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AED55-8BFD-4FF1-B543-01F4D238A799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258" name="Group 257">
            <a:extLst>
              <a:ext uri="{FF2B5EF4-FFF2-40B4-BE49-F238E27FC236}">
                <a16:creationId xmlns:a16="http://schemas.microsoft.com/office/drawing/2014/main" id="{4EEA84D9-B22F-3E9B-48B3-344EDF74E925}"/>
              </a:ext>
            </a:extLst>
          </p:cNvPr>
          <p:cNvGrpSpPr/>
          <p:nvPr/>
        </p:nvGrpSpPr>
        <p:grpSpPr>
          <a:xfrm>
            <a:off x="3602308" y="2703572"/>
            <a:ext cx="2070705" cy="1457630"/>
            <a:chOff x="3182561" y="5148465"/>
            <a:chExt cx="2070705" cy="1457630"/>
          </a:xfrm>
        </p:grpSpPr>
        <p:pic>
          <p:nvPicPr>
            <p:cNvPr id="256" name="Graphic 255" descr="Mercury with solid fill">
              <a:extLst>
                <a:ext uri="{FF2B5EF4-FFF2-40B4-BE49-F238E27FC236}">
                  <a16:creationId xmlns:a16="http://schemas.microsoft.com/office/drawing/2014/main" id="{6ED8E17A-5F41-ECCF-C1FA-472C1C849A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642964" y="5417133"/>
              <a:ext cx="1188962" cy="1188962"/>
            </a:xfrm>
            <a:prstGeom prst="rect">
              <a:avLst/>
            </a:prstGeom>
          </p:spPr>
        </p:pic>
        <p:sp>
          <p:nvSpPr>
            <p:cNvPr id="257" name="TextBox 256">
              <a:extLst>
                <a:ext uri="{FF2B5EF4-FFF2-40B4-BE49-F238E27FC236}">
                  <a16:creationId xmlns:a16="http://schemas.microsoft.com/office/drawing/2014/main" id="{7D19E69D-36D8-2290-1F02-998BF238BD5C}"/>
                </a:ext>
              </a:extLst>
            </p:cNvPr>
            <p:cNvSpPr txBox="1"/>
            <p:nvPr/>
          </p:nvSpPr>
          <p:spPr>
            <a:xfrm>
              <a:off x="3182561" y="5148465"/>
              <a:ext cx="207070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rgbClr val="C00000"/>
                  </a:solidFill>
                </a:rPr>
                <a:t>Design Space?</a:t>
              </a:r>
            </a:p>
          </p:txBody>
        </p:sp>
      </p:grp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D7D19318-510A-B6A2-945F-C1699E7540E7}"/>
              </a:ext>
            </a:extLst>
          </p:cNvPr>
          <p:cNvGrpSpPr/>
          <p:nvPr/>
        </p:nvGrpSpPr>
        <p:grpSpPr>
          <a:xfrm>
            <a:off x="6605207" y="2703572"/>
            <a:ext cx="2070705" cy="1445347"/>
            <a:chOff x="6030990" y="4999470"/>
            <a:chExt cx="2070705" cy="1445347"/>
          </a:xfrm>
        </p:grpSpPr>
        <p:sp>
          <p:nvSpPr>
            <p:cNvPr id="263" name="TextBox 262">
              <a:extLst>
                <a:ext uri="{FF2B5EF4-FFF2-40B4-BE49-F238E27FC236}">
                  <a16:creationId xmlns:a16="http://schemas.microsoft.com/office/drawing/2014/main" id="{8E9295BF-63B6-A10C-9A6D-12B8D3EC5E97}"/>
                </a:ext>
              </a:extLst>
            </p:cNvPr>
            <p:cNvSpPr txBox="1"/>
            <p:nvPr/>
          </p:nvSpPr>
          <p:spPr>
            <a:xfrm>
              <a:off x="6030990" y="4999470"/>
              <a:ext cx="207070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rgbClr val="C00000"/>
                  </a:solidFill>
                </a:rPr>
                <a:t>Customization?</a:t>
              </a:r>
            </a:p>
          </p:txBody>
        </p:sp>
        <p:pic>
          <p:nvPicPr>
            <p:cNvPr id="265" name="Graphic 264" descr="Gears with solid fill">
              <a:extLst>
                <a:ext uri="{FF2B5EF4-FFF2-40B4-BE49-F238E27FC236}">
                  <a16:creationId xmlns:a16="http://schemas.microsoft.com/office/drawing/2014/main" id="{0BA1EE5D-BE60-182D-5922-48B9591B2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558290" y="5381108"/>
              <a:ext cx="1063709" cy="1063709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709C0D9-76AD-4E9F-9D6E-1B77C5C50398}"/>
              </a:ext>
            </a:extLst>
          </p:cNvPr>
          <p:cNvSpPr txBox="1"/>
          <p:nvPr/>
        </p:nvSpPr>
        <p:spPr>
          <a:xfrm>
            <a:off x="2998958" y="1811880"/>
            <a:ext cx="1321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Old Results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623005-7209-49DD-B348-5D503C739BAB}"/>
              </a:ext>
            </a:extLst>
          </p:cNvPr>
          <p:cNvSpPr txBox="1"/>
          <p:nvPr/>
        </p:nvSpPr>
        <p:spPr>
          <a:xfrm>
            <a:off x="7932654" y="1837094"/>
            <a:ext cx="1455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New Results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D233F96-1F23-C05A-A393-2D904D57379C}"/>
              </a:ext>
            </a:extLst>
          </p:cNvPr>
          <p:cNvGrpSpPr/>
          <p:nvPr/>
        </p:nvGrpSpPr>
        <p:grpSpPr>
          <a:xfrm>
            <a:off x="1650448" y="1903206"/>
            <a:ext cx="1456151" cy="900239"/>
            <a:chOff x="4322293" y="3016048"/>
            <a:chExt cx="1456151" cy="90023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05AE467-3C89-F3FC-34AC-0E2EB7418A82}"/>
                </a:ext>
              </a:extLst>
            </p:cNvPr>
            <p:cNvGrpSpPr/>
            <p:nvPr/>
          </p:nvGrpSpPr>
          <p:grpSpPr>
            <a:xfrm>
              <a:off x="4322293" y="3020379"/>
              <a:ext cx="1456151" cy="895908"/>
              <a:chOff x="802765" y="1723765"/>
              <a:chExt cx="1456151" cy="895908"/>
            </a:xfrm>
          </p:grpSpPr>
          <p:pic>
            <p:nvPicPr>
              <p:cNvPr id="9" name="Graphic 8" descr="Bar chart with solid fill">
                <a:extLst>
                  <a:ext uri="{FF2B5EF4-FFF2-40B4-BE49-F238E27FC236}">
                    <a16:creationId xmlns:a16="http://schemas.microsoft.com/office/drawing/2014/main" id="{4C888095-2C11-432C-C933-5E657873A2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802765" y="2016120"/>
                <a:ext cx="764378" cy="603553"/>
              </a:xfrm>
              <a:prstGeom prst="rect">
                <a:avLst/>
              </a:prstGeom>
            </p:spPr>
          </p:pic>
          <p:pic>
            <p:nvPicPr>
              <p:cNvPr id="10" name="Graphic 9" descr="Bar chart with solid fill">
                <a:extLst>
                  <a:ext uri="{FF2B5EF4-FFF2-40B4-BE49-F238E27FC236}">
                    <a16:creationId xmlns:a16="http://schemas.microsoft.com/office/drawing/2014/main" id="{1BA4D400-84B0-78A5-024C-BF3091BF99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494538" y="2006780"/>
                <a:ext cx="764378" cy="603553"/>
              </a:xfrm>
              <a:prstGeom prst="rect">
                <a:avLst/>
              </a:prstGeom>
            </p:spPr>
          </p:pic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A18DCB3-1E04-8AAA-84B5-9703DF6C1E5F}"/>
                  </a:ext>
                </a:extLst>
              </p:cNvPr>
              <p:cNvSpPr/>
              <p:nvPr/>
            </p:nvSpPr>
            <p:spPr>
              <a:xfrm>
                <a:off x="852673" y="1723765"/>
                <a:ext cx="1346336" cy="88656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B1BCEB5-E866-3FAD-BBD9-621A9AE92761}"/>
                </a:ext>
              </a:extLst>
            </p:cNvPr>
            <p:cNvSpPr txBox="1"/>
            <p:nvPr/>
          </p:nvSpPr>
          <p:spPr>
            <a:xfrm>
              <a:off x="4352957" y="3016048"/>
              <a:ext cx="13821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Dashboard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C74C080-43CE-B74C-3FA6-18F8F50D2914}"/>
              </a:ext>
            </a:extLst>
          </p:cNvPr>
          <p:cNvGrpSpPr/>
          <p:nvPr/>
        </p:nvGrpSpPr>
        <p:grpSpPr>
          <a:xfrm>
            <a:off x="9149467" y="1937615"/>
            <a:ext cx="1456151" cy="900239"/>
            <a:chOff x="4322293" y="3016048"/>
            <a:chExt cx="1456151" cy="900239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2101AED-415B-30ED-E647-499D1CB1DA58}"/>
                </a:ext>
              </a:extLst>
            </p:cNvPr>
            <p:cNvGrpSpPr/>
            <p:nvPr/>
          </p:nvGrpSpPr>
          <p:grpSpPr>
            <a:xfrm>
              <a:off x="4322293" y="3020379"/>
              <a:ext cx="1456151" cy="895908"/>
              <a:chOff x="802765" y="1723765"/>
              <a:chExt cx="1456151" cy="895908"/>
            </a:xfrm>
          </p:grpSpPr>
          <p:pic>
            <p:nvPicPr>
              <p:cNvPr id="15" name="Graphic 14" descr="Bar chart with solid fill">
                <a:extLst>
                  <a:ext uri="{FF2B5EF4-FFF2-40B4-BE49-F238E27FC236}">
                    <a16:creationId xmlns:a16="http://schemas.microsoft.com/office/drawing/2014/main" id="{875AC77B-F35F-FB4F-BD2B-8D9FE2251F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802765" y="2016120"/>
                <a:ext cx="764378" cy="603553"/>
              </a:xfrm>
              <a:prstGeom prst="rect">
                <a:avLst/>
              </a:prstGeom>
            </p:spPr>
          </p:pic>
          <p:pic>
            <p:nvPicPr>
              <p:cNvPr id="16" name="Graphic 15" descr="Bar chart with solid fill">
                <a:extLst>
                  <a:ext uri="{FF2B5EF4-FFF2-40B4-BE49-F238E27FC236}">
                    <a16:creationId xmlns:a16="http://schemas.microsoft.com/office/drawing/2014/main" id="{0170B7B3-2034-36A2-603F-FF4B7082F6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1494538" y="2006780"/>
                <a:ext cx="764378" cy="603553"/>
              </a:xfrm>
              <a:prstGeom prst="rect">
                <a:avLst/>
              </a:prstGeom>
            </p:spPr>
          </p:pic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5CE2730-6573-5C7A-3119-C1542F3BF1EB}"/>
                  </a:ext>
                </a:extLst>
              </p:cNvPr>
              <p:cNvSpPr/>
              <p:nvPr/>
            </p:nvSpPr>
            <p:spPr>
              <a:xfrm>
                <a:off x="852673" y="1723765"/>
                <a:ext cx="1346336" cy="86149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ADA2852-180B-18FC-718F-9F1D4708A119}"/>
                </a:ext>
              </a:extLst>
            </p:cNvPr>
            <p:cNvSpPr txBox="1"/>
            <p:nvPr/>
          </p:nvSpPr>
          <p:spPr>
            <a:xfrm>
              <a:off x="4352957" y="3016048"/>
              <a:ext cx="13655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Dashboard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843655B-FFA1-F103-832D-EC3313D1F5A7}"/>
              </a:ext>
            </a:extLst>
          </p:cNvPr>
          <p:cNvGrpSpPr/>
          <p:nvPr/>
        </p:nvGrpSpPr>
        <p:grpSpPr>
          <a:xfrm>
            <a:off x="4823036" y="1887648"/>
            <a:ext cx="2935041" cy="637556"/>
            <a:chOff x="4667673" y="3515246"/>
            <a:chExt cx="2935041" cy="63755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1415758-BEE0-B272-D552-994AA6666602}"/>
                </a:ext>
              </a:extLst>
            </p:cNvPr>
            <p:cNvSpPr txBox="1"/>
            <p:nvPr/>
          </p:nvSpPr>
          <p:spPr>
            <a:xfrm>
              <a:off x="5215909" y="3695199"/>
              <a:ext cx="23868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Compute new results</a:t>
              </a:r>
            </a:p>
          </p:txBody>
        </p:sp>
        <p:pic>
          <p:nvPicPr>
            <p:cNvPr id="20" name="Graphic 19" descr="Stopwatch with solid fill">
              <a:extLst>
                <a:ext uri="{FF2B5EF4-FFF2-40B4-BE49-F238E27FC236}">
                  <a16:creationId xmlns:a16="http://schemas.microsoft.com/office/drawing/2014/main" id="{A9175E92-1ED8-1181-17BE-0C844A77D8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667673" y="3515246"/>
              <a:ext cx="637556" cy="637556"/>
            </a:xfrm>
            <a:prstGeom prst="rect">
              <a:avLst/>
            </a:prstGeom>
          </p:spPr>
        </p:pic>
      </p:grp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7CDD6BF-7F91-767F-5446-FEBAA9BDFABC}"/>
              </a:ext>
            </a:extLst>
          </p:cNvPr>
          <p:cNvCxnSpPr>
            <a:cxnSpLocks/>
          </p:cNvCxnSpPr>
          <p:nvPr/>
        </p:nvCxnSpPr>
        <p:spPr>
          <a:xfrm>
            <a:off x="3081645" y="2518747"/>
            <a:ext cx="6057823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5259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7D15F9F-7527-381C-852A-BB5BB6C06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93632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Building the Panorama: a Principled Approach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524EC5-EC40-5613-4F1E-A7AF17D14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AED55-8BFD-4FF1-B543-01F4D238A799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E391DBAC-C1D1-3C3D-6456-FCFCDFA9327D}"/>
              </a:ext>
            </a:extLst>
          </p:cNvPr>
          <p:cNvGrpSpPr/>
          <p:nvPr/>
        </p:nvGrpSpPr>
        <p:grpSpPr>
          <a:xfrm>
            <a:off x="3577681" y="2502106"/>
            <a:ext cx="2215647" cy="1143704"/>
            <a:chOff x="4220664" y="1921797"/>
            <a:chExt cx="2215647" cy="1143704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67538B32-D062-41DC-1601-C87E5C9B459D}"/>
                </a:ext>
              </a:extLst>
            </p:cNvPr>
            <p:cNvGrpSpPr/>
            <p:nvPr/>
          </p:nvGrpSpPr>
          <p:grpSpPr>
            <a:xfrm>
              <a:off x="4587847" y="1921797"/>
              <a:ext cx="1848464" cy="1143704"/>
              <a:chOff x="4039584" y="2824954"/>
              <a:chExt cx="1848464" cy="1143704"/>
            </a:xfrm>
          </p:grpSpPr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47654263-17AB-E3B7-B288-212AF3CCC49B}"/>
                  </a:ext>
                </a:extLst>
              </p:cNvPr>
              <p:cNvSpPr txBox="1"/>
              <p:nvPr/>
            </p:nvSpPr>
            <p:spPr>
              <a:xfrm>
                <a:off x="4039584" y="2824954"/>
                <a:ext cx="184846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VCM Properties 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28F798A-C676-D2E9-4EB3-08F73C1E83B7}"/>
                  </a:ext>
                </a:extLst>
              </p:cNvPr>
              <p:cNvSpPr txBox="1"/>
              <p:nvPr/>
            </p:nvSpPr>
            <p:spPr>
              <a:xfrm>
                <a:off x="4195142" y="3599326"/>
                <a:ext cx="15272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C00000"/>
                    </a:solidFill>
                  </a:rPr>
                  <a:t>M</a:t>
                </a:r>
                <a:r>
                  <a:rPr lang="en-US" dirty="0"/>
                  <a:t>onotonicity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C3E77993-E0BB-6E86-16F5-69E0E9168CFD}"/>
                  </a:ext>
                </a:extLst>
              </p:cNvPr>
              <p:cNvSpPr txBox="1"/>
              <p:nvPr/>
            </p:nvSpPr>
            <p:spPr>
              <a:xfrm>
                <a:off x="4207409" y="3115427"/>
                <a:ext cx="1435366" cy="382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C00000"/>
                    </a:solidFill>
                  </a:rPr>
                  <a:t>V</a:t>
                </a:r>
                <a:r>
                  <a:rPr lang="en-US" dirty="0"/>
                  <a:t>isibility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9DF69DC5-83B5-3CB5-1EBF-96560CCCF349}"/>
                  </a:ext>
                </a:extLst>
              </p:cNvPr>
              <p:cNvSpPr txBox="1"/>
              <p:nvPr/>
            </p:nvSpPr>
            <p:spPr>
              <a:xfrm>
                <a:off x="4207409" y="3351959"/>
                <a:ext cx="1435366" cy="382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C00000"/>
                    </a:solidFill>
                  </a:rPr>
                  <a:t>C</a:t>
                </a:r>
                <a:r>
                  <a:rPr lang="en-US" dirty="0"/>
                  <a:t>oherence</a:t>
                </a:r>
              </a:p>
            </p:txBody>
          </p:sp>
        </p:grpSp>
        <p:sp>
          <p:nvSpPr>
            <p:cNvPr id="56" name="Arrow: Right 55">
              <a:extLst>
                <a:ext uri="{FF2B5EF4-FFF2-40B4-BE49-F238E27FC236}">
                  <a16:creationId xmlns:a16="http://schemas.microsoft.com/office/drawing/2014/main" id="{948BE122-5355-D34E-31AF-25418F9EA6F1}"/>
                </a:ext>
              </a:extLst>
            </p:cNvPr>
            <p:cNvSpPr/>
            <p:nvPr/>
          </p:nvSpPr>
          <p:spPr>
            <a:xfrm>
              <a:off x="4220664" y="2425762"/>
              <a:ext cx="439701" cy="229737"/>
            </a:xfrm>
            <a:prstGeom prst="rightArrow">
              <a:avLst>
                <a:gd name="adj1" fmla="val 50000"/>
                <a:gd name="adj2" fmla="val 71995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065315A5-E765-2541-7F75-6B04000AADE9}"/>
              </a:ext>
            </a:extLst>
          </p:cNvPr>
          <p:cNvGrpSpPr/>
          <p:nvPr/>
        </p:nvGrpSpPr>
        <p:grpSpPr>
          <a:xfrm>
            <a:off x="5748596" y="2776385"/>
            <a:ext cx="4652427" cy="707886"/>
            <a:chOff x="6458653" y="2221091"/>
            <a:chExt cx="4652427" cy="707886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668E6F8-CF50-A599-F01D-9AB877AF49C4}"/>
                </a:ext>
              </a:extLst>
            </p:cNvPr>
            <p:cNvSpPr txBox="1"/>
            <p:nvPr/>
          </p:nvSpPr>
          <p:spPr>
            <a:xfrm>
              <a:off x="6823282" y="2221091"/>
              <a:ext cx="21894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Possible Property Combinations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569D67BE-90B4-5ACC-DAF8-6B3D4E0045D8}"/>
                </a:ext>
              </a:extLst>
            </p:cNvPr>
            <p:cNvSpPr txBox="1"/>
            <p:nvPr/>
          </p:nvSpPr>
          <p:spPr>
            <a:xfrm>
              <a:off x="9397578" y="2409841"/>
              <a:ext cx="17135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New Options</a:t>
              </a:r>
            </a:p>
          </p:txBody>
        </p:sp>
        <p:sp>
          <p:nvSpPr>
            <p:cNvPr id="75" name="Arrow: Right 74">
              <a:extLst>
                <a:ext uri="{FF2B5EF4-FFF2-40B4-BE49-F238E27FC236}">
                  <a16:creationId xmlns:a16="http://schemas.microsoft.com/office/drawing/2014/main" id="{9A797755-F6E2-65FC-1A41-86B67FC79AF0}"/>
                </a:ext>
              </a:extLst>
            </p:cNvPr>
            <p:cNvSpPr/>
            <p:nvPr/>
          </p:nvSpPr>
          <p:spPr>
            <a:xfrm>
              <a:off x="6458653" y="2479539"/>
              <a:ext cx="439701" cy="229737"/>
            </a:xfrm>
            <a:prstGeom prst="rightArrow">
              <a:avLst>
                <a:gd name="adj1" fmla="val 50000"/>
                <a:gd name="adj2" fmla="val 71995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Arrow: Right 75">
              <a:extLst>
                <a:ext uri="{FF2B5EF4-FFF2-40B4-BE49-F238E27FC236}">
                  <a16:creationId xmlns:a16="http://schemas.microsoft.com/office/drawing/2014/main" id="{E22C3191-4D72-5634-A307-696BA03AA83C}"/>
                </a:ext>
              </a:extLst>
            </p:cNvPr>
            <p:cNvSpPr/>
            <p:nvPr/>
          </p:nvSpPr>
          <p:spPr>
            <a:xfrm>
              <a:off x="8949413" y="2496975"/>
              <a:ext cx="439701" cy="229737"/>
            </a:xfrm>
            <a:prstGeom prst="rightArrow">
              <a:avLst>
                <a:gd name="adj1" fmla="val 50000"/>
                <a:gd name="adj2" fmla="val 71995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751B2599-3B10-768D-FFDA-1FFAD7E99BE0}"/>
              </a:ext>
            </a:extLst>
          </p:cNvPr>
          <p:cNvGrpSpPr/>
          <p:nvPr/>
        </p:nvGrpSpPr>
        <p:grpSpPr>
          <a:xfrm>
            <a:off x="3537939" y="3782969"/>
            <a:ext cx="5863176" cy="514978"/>
            <a:chOff x="4180922" y="3202660"/>
            <a:chExt cx="5863176" cy="514978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4993B625-74D1-8C8D-99F3-665B47EF0082}"/>
                </a:ext>
              </a:extLst>
            </p:cNvPr>
            <p:cNvSpPr txBox="1"/>
            <p:nvPr/>
          </p:nvSpPr>
          <p:spPr>
            <a:xfrm>
              <a:off x="4560984" y="3317528"/>
              <a:ext cx="26170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Performance Metrics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9E95D5F3-43A2-9770-9C78-38AAFA41D4D4}"/>
                </a:ext>
              </a:extLst>
            </p:cNvPr>
            <p:cNvSpPr txBox="1"/>
            <p:nvPr/>
          </p:nvSpPr>
          <p:spPr>
            <a:xfrm>
              <a:off x="7391488" y="3310510"/>
              <a:ext cx="26526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Performance Trade-Offs</a:t>
              </a:r>
            </a:p>
          </p:txBody>
        </p:sp>
        <p:sp>
          <p:nvSpPr>
            <p:cNvPr id="77" name="Arrow: Right 76">
              <a:extLst>
                <a:ext uri="{FF2B5EF4-FFF2-40B4-BE49-F238E27FC236}">
                  <a16:creationId xmlns:a16="http://schemas.microsoft.com/office/drawing/2014/main" id="{D9AB6C52-0157-3D2A-14F3-6750FEDBD989}"/>
                </a:ext>
              </a:extLst>
            </p:cNvPr>
            <p:cNvSpPr/>
            <p:nvPr/>
          </p:nvSpPr>
          <p:spPr>
            <a:xfrm rot="2081078">
              <a:off x="4180922" y="3202660"/>
              <a:ext cx="439701" cy="229737"/>
            </a:xfrm>
            <a:prstGeom prst="rightArrow">
              <a:avLst>
                <a:gd name="adj1" fmla="val 50000"/>
                <a:gd name="adj2" fmla="val 71995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Arrow: Right 77">
              <a:extLst>
                <a:ext uri="{FF2B5EF4-FFF2-40B4-BE49-F238E27FC236}">
                  <a16:creationId xmlns:a16="http://schemas.microsoft.com/office/drawing/2014/main" id="{183F1130-FE60-7CC0-ACF4-9EAB2F11353C}"/>
                </a:ext>
              </a:extLst>
            </p:cNvPr>
            <p:cNvSpPr/>
            <p:nvPr/>
          </p:nvSpPr>
          <p:spPr>
            <a:xfrm>
              <a:off x="6951787" y="3395697"/>
              <a:ext cx="439701" cy="229737"/>
            </a:xfrm>
            <a:prstGeom prst="rightArrow">
              <a:avLst>
                <a:gd name="adj1" fmla="val 50000"/>
                <a:gd name="adj2" fmla="val 71995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9" name="Arrow: Right 78">
            <a:extLst>
              <a:ext uri="{FF2B5EF4-FFF2-40B4-BE49-F238E27FC236}">
                <a16:creationId xmlns:a16="http://schemas.microsoft.com/office/drawing/2014/main" id="{84A767AA-3436-916F-C163-61B9670C1BE5}"/>
              </a:ext>
            </a:extLst>
          </p:cNvPr>
          <p:cNvSpPr/>
          <p:nvPr/>
        </p:nvSpPr>
        <p:spPr>
          <a:xfrm rot="2789557">
            <a:off x="7275040" y="3584811"/>
            <a:ext cx="439701" cy="229737"/>
          </a:xfrm>
          <a:prstGeom prst="rightArrow">
            <a:avLst>
              <a:gd name="adj1" fmla="val 50000"/>
              <a:gd name="adj2" fmla="val 71995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810DCC79-FE03-2CE9-3CAE-AD679BA0AC65}"/>
              </a:ext>
            </a:extLst>
          </p:cNvPr>
          <p:cNvGrpSpPr/>
          <p:nvPr/>
        </p:nvGrpSpPr>
        <p:grpSpPr>
          <a:xfrm>
            <a:off x="5824360" y="3657882"/>
            <a:ext cx="4512574" cy="970689"/>
            <a:chOff x="6176017" y="3748190"/>
            <a:chExt cx="4512574" cy="970689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C43471FF-EB9A-EBE5-3FB9-E559A7FCF043}"/>
                </a:ext>
              </a:extLst>
            </p:cNvPr>
            <p:cNvSpPr txBox="1"/>
            <p:nvPr/>
          </p:nvSpPr>
          <p:spPr>
            <a:xfrm>
              <a:off x="6176017" y="3916042"/>
              <a:ext cx="2385039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M</a:t>
              </a:r>
              <a:r>
                <a:rPr lang="en-US" dirty="0"/>
                <a:t>onotonicity:</a:t>
              </a:r>
            </a:p>
            <a:p>
              <a:r>
                <a:rPr lang="en-US" sz="1600" dirty="0"/>
                <a:t>Do not go back in time</a:t>
              </a:r>
            </a:p>
          </p:txBody>
        </p: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066BDDA8-C3E0-42FB-3A70-366116D61171}"/>
                </a:ext>
              </a:extLst>
            </p:cNvPr>
            <p:cNvGrpSpPr/>
            <p:nvPr/>
          </p:nvGrpSpPr>
          <p:grpSpPr>
            <a:xfrm>
              <a:off x="9235162" y="4052870"/>
              <a:ext cx="576670" cy="370343"/>
              <a:chOff x="4197944" y="5380465"/>
              <a:chExt cx="576670" cy="370343"/>
            </a:xfrm>
          </p:grpSpPr>
          <p:cxnSp>
            <p:nvCxnSpPr>
              <p:cNvPr id="85" name="Straight Arrow Connector 84">
                <a:extLst>
                  <a:ext uri="{FF2B5EF4-FFF2-40B4-BE49-F238E27FC236}">
                    <a16:creationId xmlns:a16="http://schemas.microsoft.com/office/drawing/2014/main" id="{3DA8EC7F-5990-FEBC-4818-FF76F40447E0}"/>
                  </a:ext>
                </a:extLst>
              </p:cNvPr>
              <p:cNvCxnSpPr>
                <a:cxnSpLocks/>
                <a:stCxn id="81" idx="3"/>
                <a:endCxn id="99" idx="1"/>
              </p:cNvCxnSpPr>
              <p:nvPr/>
            </p:nvCxnSpPr>
            <p:spPr>
              <a:xfrm>
                <a:off x="4197944" y="5578287"/>
                <a:ext cx="576670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92" name="Graphic 91" descr="Close with solid fill">
                <a:extLst>
                  <a:ext uri="{FF2B5EF4-FFF2-40B4-BE49-F238E27FC236}">
                    <a16:creationId xmlns:a16="http://schemas.microsoft.com/office/drawing/2014/main" id="{8F5B148D-BBDB-8C7C-D7B9-66E508A1F3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4269284" y="5380465"/>
                <a:ext cx="370343" cy="370343"/>
              </a:xfrm>
              <a:prstGeom prst="rect">
                <a:avLst/>
              </a:prstGeom>
            </p:spPr>
          </p:pic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564D131C-2E40-89FA-425F-1104620831B6}"/>
                </a:ext>
              </a:extLst>
            </p:cNvPr>
            <p:cNvGrpSpPr/>
            <p:nvPr/>
          </p:nvGrpSpPr>
          <p:grpSpPr>
            <a:xfrm>
              <a:off x="8323818" y="3748190"/>
              <a:ext cx="1080762" cy="970689"/>
              <a:chOff x="3359752" y="5075785"/>
              <a:chExt cx="1080762" cy="970689"/>
            </a:xfrm>
          </p:grpSpPr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41403576-7594-1ED3-53D8-3097C4E260E6}"/>
                  </a:ext>
                </a:extLst>
              </p:cNvPr>
              <p:cNvGrpSpPr/>
              <p:nvPr/>
            </p:nvGrpSpPr>
            <p:grpSpPr>
              <a:xfrm>
                <a:off x="3609902" y="5075785"/>
                <a:ext cx="661194" cy="765305"/>
                <a:chOff x="3616923" y="5420278"/>
                <a:chExt cx="661194" cy="765305"/>
              </a:xfrm>
            </p:grpSpPr>
            <p:pic>
              <p:nvPicPr>
                <p:cNvPr id="81" name="Graphic 80" descr="Bar chart with solid fill">
                  <a:extLst>
                    <a:ext uri="{FF2B5EF4-FFF2-40B4-BE49-F238E27FC236}">
                      <a16:creationId xmlns:a16="http://schemas.microsoft.com/office/drawing/2014/main" id="{39AEDE99-89E9-A654-5440-A18339005BF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16923" y="5659977"/>
                  <a:ext cx="661194" cy="525606"/>
                </a:xfrm>
                <a:prstGeom prst="rect">
                  <a:avLst/>
                </a:prstGeom>
              </p:spPr>
            </p:pic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6B2C4280-E239-96FA-1796-F20EBEE0DEA6}"/>
                    </a:ext>
                  </a:extLst>
                </p:cNvPr>
                <p:cNvSpPr txBox="1"/>
                <p:nvPr/>
              </p:nvSpPr>
              <p:spPr>
                <a:xfrm>
                  <a:off x="3626528" y="5420278"/>
                  <a:ext cx="64198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Viz 1</a:t>
                  </a:r>
                </a:p>
              </p:txBody>
            </p:sp>
          </p:grp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082349FE-DBBF-7AB9-61E3-B983343B517A}"/>
                  </a:ext>
                </a:extLst>
              </p:cNvPr>
              <p:cNvSpPr txBox="1"/>
              <p:nvPr/>
            </p:nvSpPr>
            <p:spPr>
              <a:xfrm>
                <a:off x="3359752" y="5707920"/>
                <a:ext cx="108076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New result</a:t>
                </a:r>
              </a:p>
            </p:txBody>
          </p:sp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89626666-975F-0F65-03B0-7EBF801029C7}"/>
                </a:ext>
              </a:extLst>
            </p:cNvPr>
            <p:cNvGrpSpPr/>
            <p:nvPr/>
          </p:nvGrpSpPr>
          <p:grpSpPr>
            <a:xfrm>
              <a:off x="9687518" y="3748190"/>
              <a:ext cx="1001073" cy="970689"/>
              <a:chOff x="4723452" y="5075785"/>
              <a:chExt cx="1001073" cy="970689"/>
            </a:xfrm>
          </p:grpSpPr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683AB0FF-651D-8B27-2A26-964A260D9316}"/>
                  </a:ext>
                </a:extLst>
              </p:cNvPr>
              <p:cNvGrpSpPr/>
              <p:nvPr/>
            </p:nvGrpSpPr>
            <p:grpSpPr>
              <a:xfrm>
                <a:off x="4847766" y="5075785"/>
                <a:ext cx="661194" cy="765305"/>
                <a:chOff x="3616923" y="5420278"/>
                <a:chExt cx="661194" cy="765305"/>
              </a:xfrm>
            </p:grpSpPr>
            <p:pic>
              <p:nvPicPr>
                <p:cNvPr id="99" name="Graphic 98" descr="Bar chart with solid fill">
                  <a:extLst>
                    <a:ext uri="{FF2B5EF4-FFF2-40B4-BE49-F238E27FC236}">
                      <a16:creationId xmlns:a16="http://schemas.microsoft.com/office/drawing/2014/main" id="{804BC71A-EF59-B818-5422-D884F327AEC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16923" y="5659977"/>
                  <a:ext cx="661194" cy="525606"/>
                </a:xfrm>
                <a:prstGeom prst="rect">
                  <a:avLst/>
                </a:prstGeom>
              </p:spPr>
            </p:pic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8E05541D-70A6-9B77-6ADA-C8154D7542A0}"/>
                    </a:ext>
                  </a:extLst>
                </p:cNvPr>
                <p:cNvSpPr txBox="1"/>
                <p:nvPr/>
              </p:nvSpPr>
              <p:spPr>
                <a:xfrm>
                  <a:off x="3626528" y="5420278"/>
                  <a:ext cx="64198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Viz 1</a:t>
                  </a:r>
                </a:p>
              </p:txBody>
            </p:sp>
          </p:grp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EABF8E41-CD5A-4017-64E6-E07509D86F58}"/>
                  </a:ext>
                </a:extLst>
              </p:cNvPr>
              <p:cNvSpPr txBox="1"/>
              <p:nvPr/>
            </p:nvSpPr>
            <p:spPr>
              <a:xfrm>
                <a:off x="4723452" y="5707920"/>
                <a:ext cx="100107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Old result</a:t>
                </a:r>
              </a:p>
            </p:txBody>
          </p:sp>
        </p:grpSp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8AB653C8-4C4F-A22D-2BD1-F7B768B4FCA6}"/>
              </a:ext>
            </a:extLst>
          </p:cNvPr>
          <p:cNvGrpSpPr/>
          <p:nvPr/>
        </p:nvGrpSpPr>
        <p:grpSpPr>
          <a:xfrm>
            <a:off x="5824360" y="1819516"/>
            <a:ext cx="3716404" cy="615553"/>
            <a:chOff x="6176017" y="4794245"/>
            <a:chExt cx="3716404" cy="615553"/>
          </a:xfrm>
        </p:grpSpPr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775C276A-26CE-7CFD-D0E4-89D66C9781EB}"/>
                </a:ext>
              </a:extLst>
            </p:cNvPr>
            <p:cNvSpPr txBox="1"/>
            <p:nvPr/>
          </p:nvSpPr>
          <p:spPr>
            <a:xfrm>
              <a:off x="6176017" y="4794245"/>
              <a:ext cx="1039484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V</a:t>
              </a:r>
              <a:r>
                <a:rPr lang="en-US" dirty="0"/>
                <a:t>isibility:</a:t>
              </a:r>
            </a:p>
            <a:p>
              <a:r>
                <a:rPr lang="en-US" sz="1600" dirty="0"/>
                <a:t>No hiding</a:t>
              </a:r>
            </a:p>
          </p:txBody>
        </p:sp>
        <p:pic>
          <p:nvPicPr>
            <p:cNvPr id="120" name="Graphic 119" descr="Bar chart with solid fill">
              <a:extLst>
                <a:ext uri="{FF2B5EF4-FFF2-40B4-BE49-F238E27FC236}">
                  <a16:creationId xmlns:a16="http://schemas.microsoft.com/office/drawing/2014/main" id="{D8BA3392-9FB6-AEA8-EC32-401A43E79D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170915" y="4821235"/>
              <a:ext cx="721506" cy="573550"/>
            </a:xfrm>
            <a:prstGeom prst="rect">
              <a:avLst/>
            </a:prstGeom>
          </p:spPr>
        </p:pic>
        <p:pic>
          <p:nvPicPr>
            <p:cNvPr id="124" name="Picture 123" descr="Icon&#10;&#10;Description automatically generated">
              <a:extLst>
                <a:ext uri="{FF2B5EF4-FFF2-40B4-BE49-F238E27FC236}">
                  <a16:creationId xmlns:a16="http://schemas.microsoft.com/office/drawing/2014/main" id="{556EEA30-831E-99DE-7A13-84261CD5D3F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6502" y="4861523"/>
              <a:ext cx="463226" cy="444590"/>
            </a:xfrm>
            <a:prstGeom prst="rect">
              <a:avLst/>
            </a:prstGeom>
          </p:spPr>
        </p:pic>
        <p:pic>
          <p:nvPicPr>
            <p:cNvPr id="125" name="Graphic 124" descr="Close with solid fill">
              <a:extLst>
                <a:ext uri="{FF2B5EF4-FFF2-40B4-BE49-F238E27FC236}">
                  <a16:creationId xmlns:a16="http://schemas.microsoft.com/office/drawing/2014/main" id="{D8E8F837-0DBC-77B8-FC77-E363216F4B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006482" y="4907955"/>
              <a:ext cx="400110" cy="400110"/>
            </a:xfrm>
            <a:prstGeom prst="rect">
              <a:avLst/>
            </a:prstGeom>
          </p:spPr>
        </p:pic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D9100945-8D96-088C-9FA4-ECE27338E05C}"/>
              </a:ext>
            </a:extLst>
          </p:cNvPr>
          <p:cNvGrpSpPr/>
          <p:nvPr/>
        </p:nvGrpSpPr>
        <p:grpSpPr>
          <a:xfrm>
            <a:off x="5793328" y="2721562"/>
            <a:ext cx="3972244" cy="647378"/>
            <a:chOff x="6226987" y="5664971"/>
            <a:chExt cx="3440095" cy="647378"/>
          </a:xfrm>
        </p:grpSpPr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FB079C73-FF24-ABD0-171C-BC6D1B282D00}"/>
                </a:ext>
              </a:extLst>
            </p:cNvPr>
            <p:cNvSpPr txBox="1"/>
            <p:nvPr/>
          </p:nvSpPr>
          <p:spPr>
            <a:xfrm>
              <a:off x="6226987" y="5696796"/>
              <a:ext cx="2430941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C</a:t>
              </a:r>
              <a:r>
                <a:rPr lang="en-US" dirty="0"/>
                <a:t>oherence:</a:t>
              </a:r>
            </a:p>
            <a:p>
              <a:r>
                <a:rPr lang="en-US" sz="1600" dirty="0"/>
                <a:t>A single version of the results</a:t>
              </a:r>
            </a:p>
          </p:txBody>
        </p: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0BB74CEC-B0AE-EEA8-6FBD-02400A205502}"/>
                </a:ext>
              </a:extLst>
            </p:cNvPr>
            <p:cNvGrpSpPr/>
            <p:nvPr/>
          </p:nvGrpSpPr>
          <p:grpSpPr>
            <a:xfrm>
              <a:off x="8543332" y="5709791"/>
              <a:ext cx="1123750" cy="570789"/>
              <a:chOff x="843957" y="2222878"/>
              <a:chExt cx="1381137" cy="655437"/>
            </a:xfrm>
          </p:grpSpPr>
          <p:pic>
            <p:nvPicPr>
              <p:cNvPr id="142" name="Graphic 141" descr="Bar chart with solid fill">
                <a:extLst>
                  <a:ext uri="{FF2B5EF4-FFF2-40B4-BE49-F238E27FC236}">
                    <a16:creationId xmlns:a16="http://schemas.microsoft.com/office/drawing/2014/main" id="{493973B9-0B15-70FA-36DD-279F8CC88B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843957" y="2274763"/>
                <a:ext cx="689364" cy="603552"/>
              </a:xfrm>
              <a:prstGeom prst="rect">
                <a:avLst/>
              </a:prstGeom>
            </p:spPr>
          </p:pic>
          <p:pic>
            <p:nvPicPr>
              <p:cNvPr id="143" name="Graphic 142" descr="Bar chart with solid fill">
                <a:extLst>
                  <a:ext uri="{FF2B5EF4-FFF2-40B4-BE49-F238E27FC236}">
                    <a16:creationId xmlns:a16="http://schemas.microsoft.com/office/drawing/2014/main" id="{6689233C-8D48-0541-E0C7-D155CB23A5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535731" y="2265422"/>
                <a:ext cx="689363" cy="603553"/>
              </a:xfrm>
              <a:prstGeom prst="rect">
                <a:avLst/>
              </a:prstGeom>
            </p:spPr>
          </p:pic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7430893B-2C9E-B738-B5BC-F9B3181063ED}"/>
                  </a:ext>
                </a:extLst>
              </p:cNvPr>
              <p:cNvSpPr/>
              <p:nvPr/>
            </p:nvSpPr>
            <p:spPr>
              <a:xfrm>
                <a:off x="896077" y="2222878"/>
                <a:ext cx="1269113" cy="60355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71" name="Graphic 170" descr="Close with solid fill">
              <a:extLst>
                <a:ext uri="{FF2B5EF4-FFF2-40B4-BE49-F238E27FC236}">
                  <a16:creationId xmlns:a16="http://schemas.microsoft.com/office/drawing/2014/main" id="{BD379E81-0424-BC4E-2A04-A1CDADF88B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829717" y="5664971"/>
              <a:ext cx="562171" cy="623344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ECA197C-11DC-53C1-7356-1F963C219D1F}"/>
              </a:ext>
            </a:extLst>
          </p:cNvPr>
          <p:cNvGrpSpPr/>
          <p:nvPr/>
        </p:nvGrpSpPr>
        <p:grpSpPr>
          <a:xfrm>
            <a:off x="2088452" y="1687937"/>
            <a:ext cx="1335928" cy="3348896"/>
            <a:chOff x="2789492" y="1869293"/>
            <a:chExt cx="1335928" cy="334889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8BD3D08-5545-59C6-DCFD-00F9653D1811}"/>
                </a:ext>
              </a:extLst>
            </p:cNvPr>
            <p:cNvGrpSpPr/>
            <p:nvPr/>
          </p:nvGrpSpPr>
          <p:grpSpPr>
            <a:xfrm>
              <a:off x="2789492" y="1869293"/>
              <a:ext cx="1335928" cy="1120293"/>
              <a:chOff x="906615" y="3279100"/>
              <a:chExt cx="1544409" cy="1286432"/>
            </a:xfrm>
          </p:grpSpPr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0D1A6E32-A601-4F6D-448F-3B633EAC82C0}"/>
                  </a:ext>
                </a:extLst>
              </p:cNvPr>
              <p:cNvGrpSpPr/>
              <p:nvPr/>
            </p:nvGrpSpPr>
            <p:grpSpPr>
              <a:xfrm>
                <a:off x="906615" y="3665293"/>
                <a:ext cx="1480667" cy="900239"/>
                <a:chOff x="4322293" y="3016048"/>
                <a:chExt cx="1480667" cy="900239"/>
              </a:xfrm>
            </p:grpSpPr>
            <p:grpSp>
              <p:nvGrpSpPr>
                <p:cNvPr id="41" name="Group 40">
                  <a:extLst>
                    <a:ext uri="{FF2B5EF4-FFF2-40B4-BE49-F238E27FC236}">
                      <a16:creationId xmlns:a16="http://schemas.microsoft.com/office/drawing/2014/main" id="{A67353AE-58DC-0B9A-4402-80C64E96CFA4}"/>
                    </a:ext>
                  </a:extLst>
                </p:cNvPr>
                <p:cNvGrpSpPr/>
                <p:nvPr/>
              </p:nvGrpSpPr>
              <p:grpSpPr>
                <a:xfrm>
                  <a:off x="4322293" y="3020379"/>
                  <a:ext cx="1456151" cy="895908"/>
                  <a:chOff x="802765" y="1723765"/>
                  <a:chExt cx="1456151" cy="895908"/>
                </a:xfrm>
              </p:grpSpPr>
              <p:pic>
                <p:nvPicPr>
                  <p:cNvPr id="43" name="Graphic 42" descr="Bar chart with solid fill">
                    <a:extLst>
                      <a:ext uri="{FF2B5EF4-FFF2-40B4-BE49-F238E27FC236}">
                        <a16:creationId xmlns:a16="http://schemas.microsoft.com/office/drawing/2014/main" id="{81B59F00-B8ED-127A-7306-255631764DB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02765" y="2016120"/>
                    <a:ext cx="764378" cy="603553"/>
                  </a:xfrm>
                  <a:prstGeom prst="rect">
                    <a:avLst/>
                  </a:prstGeom>
                </p:spPr>
              </p:pic>
              <p:pic>
                <p:nvPicPr>
                  <p:cNvPr id="44" name="Graphic 43" descr="Bar chart with solid fill">
                    <a:extLst>
                      <a:ext uri="{FF2B5EF4-FFF2-40B4-BE49-F238E27FC236}">
                        <a16:creationId xmlns:a16="http://schemas.microsoft.com/office/drawing/2014/main" id="{575DFA34-EF71-A539-CCC0-CB21BBBAACE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7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494538" y="2006780"/>
                    <a:ext cx="764378" cy="603553"/>
                  </a:xfrm>
                  <a:prstGeom prst="rect">
                    <a:avLst/>
                  </a:prstGeom>
                </p:spPr>
              </p:pic>
              <p:sp>
                <p:nvSpPr>
                  <p:cNvPr id="47" name="Rectangle 46">
                    <a:extLst>
                      <a:ext uri="{FF2B5EF4-FFF2-40B4-BE49-F238E27FC236}">
                        <a16:creationId xmlns:a16="http://schemas.microsoft.com/office/drawing/2014/main" id="{8F5949CE-F558-D5A5-78B2-AC065C7DA453}"/>
                      </a:ext>
                    </a:extLst>
                  </p:cNvPr>
                  <p:cNvSpPr/>
                  <p:nvPr/>
                </p:nvSpPr>
                <p:spPr>
                  <a:xfrm>
                    <a:off x="852673" y="1723765"/>
                    <a:ext cx="1346336" cy="880889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1DD34F5-1AB9-7BD3-30E2-95E32BC3A9E2}"/>
                    </a:ext>
                  </a:extLst>
                </p:cNvPr>
                <p:cNvSpPr txBox="1"/>
                <p:nvPr/>
              </p:nvSpPr>
              <p:spPr>
                <a:xfrm>
                  <a:off x="4352957" y="3016048"/>
                  <a:ext cx="1450003" cy="3887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/>
                    <a:t>Dashboard</a:t>
                  </a:r>
                </a:p>
              </p:txBody>
            </p:sp>
          </p:grp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6DF689E-3C1C-2701-6B73-1D9E603FE1F2}"/>
                  </a:ext>
                </a:extLst>
              </p:cNvPr>
              <p:cNvSpPr txBox="1"/>
              <p:nvPr/>
            </p:nvSpPr>
            <p:spPr>
              <a:xfrm>
                <a:off x="1086782" y="3279100"/>
                <a:ext cx="1364242" cy="424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Option 1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A7C36B4-7EB9-1959-0264-9E2B095B195D}"/>
                </a:ext>
              </a:extLst>
            </p:cNvPr>
            <p:cNvGrpSpPr/>
            <p:nvPr/>
          </p:nvGrpSpPr>
          <p:grpSpPr>
            <a:xfrm>
              <a:off x="2809468" y="3007367"/>
              <a:ext cx="1262087" cy="1102581"/>
              <a:chOff x="6018579" y="3048647"/>
              <a:chExt cx="1459045" cy="1266093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BC7F4AD5-69FC-C427-7DE4-438A51A1C4AE}"/>
                  </a:ext>
                </a:extLst>
              </p:cNvPr>
              <p:cNvGrpSpPr/>
              <p:nvPr/>
            </p:nvGrpSpPr>
            <p:grpSpPr>
              <a:xfrm>
                <a:off x="6018579" y="3414500"/>
                <a:ext cx="1459045" cy="900240"/>
                <a:chOff x="8617063" y="4412382"/>
                <a:chExt cx="1459045" cy="900240"/>
              </a:xfrm>
            </p:grpSpPr>
            <p:grpSp>
              <p:nvGrpSpPr>
                <p:cNvPr id="28" name="Group 27">
                  <a:extLst>
                    <a:ext uri="{FF2B5EF4-FFF2-40B4-BE49-F238E27FC236}">
                      <a16:creationId xmlns:a16="http://schemas.microsoft.com/office/drawing/2014/main" id="{FE4C0832-B066-D793-3425-8E77F79B8E0C}"/>
                    </a:ext>
                  </a:extLst>
                </p:cNvPr>
                <p:cNvGrpSpPr/>
                <p:nvPr/>
              </p:nvGrpSpPr>
              <p:grpSpPr>
                <a:xfrm>
                  <a:off x="8617063" y="4412382"/>
                  <a:ext cx="1459045" cy="900240"/>
                  <a:chOff x="4319399" y="3016048"/>
                  <a:chExt cx="1459045" cy="900240"/>
                </a:xfrm>
              </p:grpSpPr>
              <p:grpSp>
                <p:nvGrpSpPr>
                  <p:cNvPr id="29" name="Group 28">
                    <a:extLst>
                      <a:ext uri="{FF2B5EF4-FFF2-40B4-BE49-F238E27FC236}">
                        <a16:creationId xmlns:a16="http://schemas.microsoft.com/office/drawing/2014/main" id="{063EF1DF-2231-A0B3-4345-AC7D2F3E194F}"/>
                      </a:ext>
                    </a:extLst>
                  </p:cNvPr>
                  <p:cNvGrpSpPr/>
                  <p:nvPr/>
                </p:nvGrpSpPr>
                <p:grpSpPr>
                  <a:xfrm>
                    <a:off x="4322293" y="3020380"/>
                    <a:ext cx="1456151" cy="895908"/>
                    <a:chOff x="802765" y="1723766"/>
                    <a:chExt cx="1456151" cy="895908"/>
                  </a:xfrm>
                </p:grpSpPr>
                <p:pic>
                  <p:nvPicPr>
                    <p:cNvPr id="31" name="Graphic 30" descr="Bar chart with solid fill">
                      <a:extLst>
                        <a:ext uri="{FF2B5EF4-FFF2-40B4-BE49-F238E27FC236}">
                          <a16:creationId xmlns:a16="http://schemas.microsoft.com/office/drawing/2014/main" id="{0118822A-DF46-ACA7-345E-E256E9ACDFD0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5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02765" y="2016120"/>
                      <a:ext cx="764378" cy="603553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2" name="Graphic 31" descr="Bar chart with solid fill">
                      <a:extLst>
                        <a:ext uri="{FF2B5EF4-FFF2-40B4-BE49-F238E27FC236}">
                          <a16:creationId xmlns:a16="http://schemas.microsoft.com/office/drawing/2014/main" id="{1F7B3AFA-EF9D-39BC-1BC4-DD749A6FA8B3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7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494538" y="2006780"/>
                      <a:ext cx="764378" cy="603553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35" name="Rectangle 34">
                      <a:extLst>
                        <a:ext uri="{FF2B5EF4-FFF2-40B4-BE49-F238E27FC236}">
                          <a16:creationId xmlns:a16="http://schemas.microsoft.com/office/drawing/2014/main" id="{43DB247C-7C1F-B4A3-4B93-96C775C98D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2673" y="1723766"/>
                      <a:ext cx="1346336" cy="895908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91DEDED7-625D-B797-2718-DE647F7C0DD1}"/>
                      </a:ext>
                    </a:extLst>
                  </p:cNvPr>
                  <p:cNvSpPr txBox="1"/>
                  <p:nvPr/>
                </p:nvSpPr>
                <p:spPr>
                  <a:xfrm>
                    <a:off x="4319399" y="3016048"/>
                    <a:ext cx="1450003" cy="38876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600" dirty="0"/>
                      <a:t>Dashboard</a:t>
                    </a:r>
                  </a:p>
                </p:txBody>
              </p:sp>
            </p:grpSp>
            <p:pic>
              <p:nvPicPr>
                <p:cNvPr id="25" name="Picture 24" descr="Icon&#10;&#10;Description automatically generated">
                  <a:extLst>
                    <a:ext uri="{FF2B5EF4-FFF2-40B4-BE49-F238E27FC236}">
                      <a16:creationId xmlns:a16="http://schemas.microsoft.com/office/drawing/2014/main" id="{5891D7BB-D52F-FB8F-5322-152BB8FCF4E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16103" y="4696351"/>
                  <a:ext cx="562317" cy="536072"/>
                </a:xfrm>
                <a:prstGeom prst="rect">
                  <a:avLst/>
                </a:prstGeom>
              </p:spPr>
            </p:pic>
          </p:grp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AF3D40C-8E43-2A86-1203-5D74C225FF1F}"/>
                  </a:ext>
                </a:extLst>
              </p:cNvPr>
              <p:cNvSpPr txBox="1"/>
              <p:nvPr/>
            </p:nvSpPr>
            <p:spPr>
              <a:xfrm>
                <a:off x="6182229" y="3048647"/>
                <a:ext cx="1207245" cy="424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Option 2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9ACB7C7-7E09-40B3-07A7-47FA52856B70}"/>
                </a:ext>
              </a:extLst>
            </p:cNvPr>
            <p:cNvGrpSpPr/>
            <p:nvPr/>
          </p:nvGrpSpPr>
          <p:grpSpPr>
            <a:xfrm>
              <a:off x="2803309" y="4108842"/>
              <a:ext cx="1269638" cy="1109347"/>
              <a:chOff x="9286663" y="3625669"/>
              <a:chExt cx="1467774" cy="1273863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C916844C-1869-CCD1-1E0E-70CD2C06DDFF}"/>
                  </a:ext>
                </a:extLst>
              </p:cNvPr>
              <p:cNvGrpSpPr/>
              <p:nvPr/>
            </p:nvGrpSpPr>
            <p:grpSpPr>
              <a:xfrm>
                <a:off x="9286663" y="3999756"/>
                <a:ext cx="1467774" cy="899776"/>
                <a:chOff x="4322235" y="3016511"/>
                <a:chExt cx="1467774" cy="899776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CA355393-E21E-AD6D-ABDD-980572EB0F0E}"/>
                    </a:ext>
                  </a:extLst>
                </p:cNvPr>
                <p:cNvGrpSpPr/>
                <p:nvPr/>
              </p:nvGrpSpPr>
              <p:grpSpPr>
                <a:xfrm>
                  <a:off x="4322293" y="3020379"/>
                  <a:ext cx="1456151" cy="895908"/>
                  <a:chOff x="802765" y="1723765"/>
                  <a:chExt cx="1456151" cy="895908"/>
                </a:xfrm>
              </p:grpSpPr>
              <p:pic>
                <p:nvPicPr>
                  <p:cNvPr id="16" name="Graphic 15" descr="Bar chart with solid fill">
                    <a:extLst>
                      <a:ext uri="{FF2B5EF4-FFF2-40B4-BE49-F238E27FC236}">
                        <a16:creationId xmlns:a16="http://schemas.microsoft.com/office/drawing/2014/main" id="{081089D9-8AEE-ED86-E2EE-59F9EACD20D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02765" y="2016120"/>
                    <a:ext cx="764378" cy="603553"/>
                  </a:xfrm>
                  <a:prstGeom prst="rect">
                    <a:avLst/>
                  </a:prstGeom>
                </p:spPr>
              </p:pic>
              <p:pic>
                <p:nvPicPr>
                  <p:cNvPr id="17" name="Graphic 16" descr="Bar chart with solid fill">
                    <a:extLst>
                      <a:ext uri="{FF2B5EF4-FFF2-40B4-BE49-F238E27FC236}">
                        <a16:creationId xmlns:a16="http://schemas.microsoft.com/office/drawing/2014/main" id="{221EE341-C4B1-75EA-ED5E-7AADE8E3E5E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7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494538" y="2006780"/>
                    <a:ext cx="764378" cy="603553"/>
                  </a:xfrm>
                  <a:prstGeom prst="rect">
                    <a:avLst/>
                  </a:prstGeom>
                </p:spPr>
              </p:pic>
              <p:sp>
                <p:nvSpPr>
                  <p:cNvPr id="20" name="Rectangle 19">
                    <a:extLst>
                      <a:ext uri="{FF2B5EF4-FFF2-40B4-BE49-F238E27FC236}">
                        <a16:creationId xmlns:a16="http://schemas.microsoft.com/office/drawing/2014/main" id="{EA73614B-7B9F-BEFB-FD02-B30FD442641A}"/>
                      </a:ext>
                    </a:extLst>
                  </p:cNvPr>
                  <p:cNvSpPr/>
                  <p:nvPr/>
                </p:nvSpPr>
                <p:spPr>
                  <a:xfrm>
                    <a:off x="852673" y="1723765"/>
                    <a:ext cx="1346336" cy="859418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433D218F-4BE2-E8D4-EC00-D41EFA022DB3}"/>
                    </a:ext>
                  </a:extLst>
                </p:cNvPr>
                <p:cNvSpPr txBox="1"/>
                <p:nvPr/>
              </p:nvSpPr>
              <p:spPr>
                <a:xfrm>
                  <a:off x="4322235" y="3016511"/>
                  <a:ext cx="1467774" cy="3887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/>
                    <a:t>Dashboard</a:t>
                  </a:r>
                </a:p>
              </p:txBody>
            </p:sp>
          </p:grp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1BE5D53-5EAA-0427-9721-04C2D52D0A1A}"/>
                  </a:ext>
                </a:extLst>
              </p:cNvPr>
              <p:cNvSpPr txBox="1"/>
              <p:nvPr/>
            </p:nvSpPr>
            <p:spPr>
              <a:xfrm>
                <a:off x="9454690" y="3625669"/>
                <a:ext cx="1204257" cy="424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Option 3</a:t>
                </a:r>
              </a:p>
            </p:txBody>
          </p:sp>
        </p:grpSp>
        <p:pic>
          <p:nvPicPr>
            <p:cNvPr id="2" name="Picture 1" descr="Icon&#10;&#10;Description automatically generated">
              <a:extLst>
                <a:ext uri="{FF2B5EF4-FFF2-40B4-BE49-F238E27FC236}">
                  <a16:creationId xmlns:a16="http://schemas.microsoft.com/office/drawing/2014/main" id="{1A19207A-3CB9-88C8-D24B-34E611A6BC0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9209" y="2476609"/>
              <a:ext cx="486409" cy="466840"/>
            </a:xfrm>
            <a:prstGeom prst="rect">
              <a:avLst/>
            </a:prstGeom>
          </p:spPr>
        </p:pic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AFEBF916-0CD1-FF6F-48DD-8A403A97C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5796" y="2476609"/>
              <a:ext cx="486409" cy="4668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010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CB8A0CB-AE8C-3F41-08F8-EF3786980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950595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From the Panorama to Customization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4B0E5E-B5A2-1E40-5FA8-B3551B051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AED55-8BFD-4FF1-B543-01F4D238A799}" type="slidenum">
              <a:rPr lang="en-US" smtClean="0"/>
              <a:pPr/>
              <a:t>6</a:t>
            </a:fld>
            <a:endParaRPr lang="en-US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B18118E-1996-3737-10DB-F78B2AE71CB3}"/>
              </a:ext>
            </a:extLst>
          </p:cNvPr>
          <p:cNvCxnSpPr>
            <a:cxnSpLocks/>
          </p:cNvCxnSpPr>
          <p:nvPr/>
        </p:nvCxnSpPr>
        <p:spPr>
          <a:xfrm>
            <a:off x="2913714" y="3161648"/>
            <a:ext cx="2607548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A2FD77AE-7FB6-4E0D-4EB1-D37CB6AE57E0}"/>
              </a:ext>
            </a:extLst>
          </p:cNvPr>
          <p:cNvSpPr txBox="1"/>
          <p:nvPr/>
        </p:nvSpPr>
        <p:spPr>
          <a:xfrm>
            <a:off x="2845311" y="2587955"/>
            <a:ext cx="2744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Property and Performance Requirements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2BBA626-C63B-D9B3-566D-1F7B1A20FABF}"/>
              </a:ext>
            </a:extLst>
          </p:cNvPr>
          <p:cNvSpPr txBox="1"/>
          <p:nvPr/>
        </p:nvSpPr>
        <p:spPr>
          <a:xfrm>
            <a:off x="6861536" y="2576873"/>
            <a:ext cx="2930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 Visual Interface with Specified Requirements Maintained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F91EA8C-BFC7-1422-C38A-716C6271CA6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82444" y="2537193"/>
            <a:ext cx="1309053" cy="1309053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855171B2-4BCE-84B7-E25E-ACAB84362CB1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94205" y="2587955"/>
            <a:ext cx="1207527" cy="1207527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1F1050CC-C887-32A6-E893-D793E62C19E8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659816" y="2733176"/>
            <a:ext cx="917083" cy="917083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ED0ECAC-D83A-B26A-2F72-9845FFAFD39D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6972468" y="3191717"/>
            <a:ext cx="2687348" cy="1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6394AC5E-93AA-0A3D-4495-2A5BD3E6B92A}"/>
              </a:ext>
            </a:extLst>
          </p:cNvPr>
          <p:cNvSpPr txBox="1"/>
          <p:nvPr/>
        </p:nvSpPr>
        <p:spPr>
          <a:xfrm>
            <a:off x="4634257" y="3685271"/>
            <a:ext cx="3205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Transactional Panorama</a:t>
            </a:r>
          </a:p>
        </p:txBody>
      </p:sp>
    </p:spTree>
    <p:extLst>
      <p:ext uri="{BB962C8B-B14F-4D97-AF65-F5344CB8AC3E}">
        <p14:creationId xmlns:p14="http://schemas.microsoft.com/office/powerpoint/2010/main" val="494210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15C9215-EFCE-945C-0886-80BB46C85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949609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Concurrency Between the System and the User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FCDCB5-E944-FAF6-DE86-E62FA786A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AED55-8BFD-4FF1-B543-01F4D238A79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71CDDE-4AEC-82CF-C620-F7472C6A0587}"/>
              </a:ext>
            </a:extLst>
          </p:cNvPr>
          <p:cNvSpPr/>
          <p:nvPr/>
        </p:nvSpPr>
        <p:spPr>
          <a:xfrm>
            <a:off x="5013735" y="2211070"/>
            <a:ext cx="2785110" cy="10718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EEA0DF-9BD2-E2D4-D696-120A4168EA82}"/>
              </a:ext>
            </a:extLst>
          </p:cNvPr>
          <p:cNvSpPr txBox="1"/>
          <p:nvPr/>
        </p:nvSpPr>
        <p:spPr>
          <a:xfrm>
            <a:off x="5516427" y="2161478"/>
            <a:ext cx="1785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Dashboard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0E47B43-CF05-11B6-3CAE-E8E170751899}"/>
              </a:ext>
            </a:extLst>
          </p:cNvPr>
          <p:cNvSpPr/>
          <p:nvPr/>
        </p:nvSpPr>
        <p:spPr>
          <a:xfrm>
            <a:off x="5159155" y="2601977"/>
            <a:ext cx="1633850" cy="61493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7D4C57B-18BF-4233-3FB7-8C04C2510466}"/>
              </a:ext>
            </a:extLst>
          </p:cNvPr>
          <p:cNvSpPr/>
          <p:nvPr/>
        </p:nvSpPr>
        <p:spPr>
          <a:xfrm>
            <a:off x="6045793" y="2601976"/>
            <a:ext cx="1633850" cy="61493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phic 15" descr="Bar chart with solid fill">
            <a:extLst>
              <a:ext uri="{FF2B5EF4-FFF2-40B4-BE49-F238E27FC236}">
                <a16:creationId xmlns:a16="http://schemas.microsoft.com/office/drawing/2014/main" id="{95EFD226-B366-2EB1-B4C7-2F89E85C02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91008" y="2584451"/>
            <a:ext cx="834560" cy="715974"/>
          </a:xfrm>
          <a:prstGeom prst="rect">
            <a:avLst/>
          </a:prstGeom>
        </p:spPr>
      </p:pic>
      <p:pic>
        <p:nvPicPr>
          <p:cNvPr id="19" name="Graphic 18" descr="Bar chart with solid fill">
            <a:extLst>
              <a:ext uri="{FF2B5EF4-FFF2-40B4-BE49-F238E27FC236}">
                <a16:creationId xmlns:a16="http://schemas.microsoft.com/office/drawing/2014/main" id="{DE449C4E-BDCA-727D-FE93-BDCD0A248E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93715" y="2601978"/>
            <a:ext cx="834560" cy="680919"/>
          </a:xfrm>
          <a:prstGeom prst="rect">
            <a:avLst/>
          </a:prstGeom>
        </p:spPr>
      </p:pic>
      <p:pic>
        <p:nvPicPr>
          <p:cNvPr id="24" name="Graphic 23" descr="Bar chart with solid fill">
            <a:extLst>
              <a:ext uri="{FF2B5EF4-FFF2-40B4-BE49-F238E27FC236}">
                <a16:creationId xmlns:a16="http://schemas.microsoft.com/office/drawing/2014/main" id="{4D24F2AF-5A20-3719-2BE7-DCC5028F0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28275" y="2601977"/>
            <a:ext cx="834560" cy="680919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CB946604-2946-5B05-A331-12BFA37669CE}"/>
              </a:ext>
            </a:extLst>
          </p:cNvPr>
          <p:cNvGrpSpPr/>
          <p:nvPr/>
        </p:nvGrpSpPr>
        <p:grpSpPr>
          <a:xfrm>
            <a:off x="4687786" y="3710473"/>
            <a:ext cx="3397728" cy="920802"/>
            <a:chOff x="2801046" y="2206783"/>
            <a:chExt cx="3397728" cy="920802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6E3ADF0-362D-26E2-A971-FEBED7283AE3}"/>
                </a:ext>
              </a:extLst>
            </p:cNvPr>
            <p:cNvSpPr/>
            <p:nvPr/>
          </p:nvSpPr>
          <p:spPr>
            <a:xfrm>
              <a:off x="2801046" y="2206783"/>
              <a:ext cx="3397728" cy="91135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A557A45F-8938-BE96-3B62-8915C38A1E11}"/>
                </a:ext>
              </a:extLst>
            </p:cNvPr>
            <p:cNvSpPr/>
            <p:nvPr/>
          </p:nvSpPr>
          <p:spPr>
            <a:xfrm>
              <a:off x="2920275" y="2319040"/>
              <a:ext cx="1004681" cy="30534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View 1</a:t>
              </a: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0C729067-6A1F-18EF-21C1-F23AB4C51E06}"/>
                </a:ext>
              </a:extLst>
            </p:cNvPr>
            <p:cNvSpPr/>
            <p:nvPr/>
          </p:nvSpPr>
          <p:spPr>
            <a:xfrm>
              <a:off x="4021918" y="2319040"/>
              <a:ext cx="1010947" cy="30534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View 2</a:t>
              </a:r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0EF0CEED-C490-7012-CC4D-FF9402410D3D}"/>
                </a:ext>
              </a:extLst>
            </p:cNvPr>
            <p:cNvSpPr/>
            <p:nvPr/>
          </p:nvSpPr>
          <p:spPr>
            <a:xfrm>
              <a:off x="5083814" y="2319040"/>
              <a:ext cx="1004681" cy="30534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View 3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02AD880-9124-3BA7-88AB-380BA9269659}"/>
                </a:ext>
              </a:extLst>
            </p:cNvPr>
            <p:cNvSpPr txBox="1"/>
            <p:nvPr/>
          </p:nvSpPr>
          <p:spPr>
            <a:xfrm>
              <a:off x="3558925" y="2665920"/>
              <a:ext cx="188196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/>
                <a:t>View Results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28D4B93-EDDE-2BC5-576E-F27BBC53F36B}"/>
              </a:ext>
            </a:extLst>
          </p:cNvPr>
          <p:cNvGrpSpPr/>
          <p:nvPr/>
        </p:nvGrpSpPr>
        <p:grpSpPr>
          <a:xfrm>
            <a:off x="3923038" y="1954877"/>
            <a:ext cx="1492242" cy="574356"/>
            <a:chOff x="8551352" y="3159656"/>
            <a:chExt cx="1492242" cy="574356"/>
          </a:xfrm>
        </p:grpSpPr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8918B55F-1FE4-1BF0-5F25-1871D513A325}"/>
                </a:ext>
              </a:extLst>
            </p:cNvPr>
            <p:cNvCxnSpPr>
              <a:cxnSpLocks/>
            </p:cNvCxnSpPr>
            <p:nvPr/>
          </p:nvCxnSpPr>
          <p:spPr>
            <a:xfrm>
              <a:off x="9325244" y="3483815"/>
              <a:ext cx="718350" cy="250197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380CAF1-D557-CCCC-B4BF-3D7E463D4CFA}"/>
                </a:ext>
              </a:extLst>
            </p:cNvPr>
            <p:cNvSpPr txBox="1"/>
            <p:nvPr/>
          </p:nvSpPr>
          <p:spPr>
            <a:xfrm>
              <a:off x="8551352" y="3159656"/>
              <a:ext cx="10554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Viewport</a:t>
              </a:r>
            </a:p>
          </p:txBody>
        </p:sp>
      </p:grpSp>
      <p:pic>
        <p:nvPicPr>
          <p:cNvPr id="40" name="Graphic 39">
            <a:extLst>
              <a:ext uri="{FF2B5EF4-FFF2-40B4-BE49-F238E27FC236}">
                <a16:creationId xmlns:a16="http://schemas.microsoft.com/office/drawing/2014/main" id="{CD3CEB30-EF16-4B8B-E54F-A25B2BCC77F0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00296" y="2529233"/>
            <a:ext cx="778169" cy="778169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8A4794CE-FA02-4108-1EF0-8B0B0D4EFACC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11054" y="2712240"/>
            <a:ext cx="718350" cy="634859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91C7E86B-0102-DABB-E231-22AD8361775A}"/>
              </a:ext>
            </a:extLst>
          </p:cNvPr>
          <p:cNvGrpSpPr/>
          <p:nvPr/>
        </p:nvGrpSpPr>
        <p:grpSpPr>
          <a:xfrm rot="16200000">
            <a:off x="6142452" y="2492287"/>
            <a:ext cx="539834" cy="2121052"/>
            <a:chOff x="4910185" y="-163632"/>
            <a:chExt cx="539834" cy="2121052"/>
          </a:xfrm>
        </p:grpSpPr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23E905C3-791E-917C-558E-76F29C8A73FD}"/>
                </a:ext>
              </a:extLst>
            </p:cNvPr>
            <p:cNvCxnSpPr>
              <a:cxnSpLocks/>
              <a:endCxn id="16" idx="2"/>
            </p:cNvCxnSpPr>
            <p:nvPr/>
          </p:nvCxnSpPr>
          <p:spPr>
            <a:xfrm rot="5400000" flipV="1">
              <a:off x="5045514" y="-294163"/>
              <a:ext cx="256445" cy="517507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C8C5CCC4-2608-2921-1533-43BBFF524CCD}"/>
                </a:ext>
              </a:extLst>
            </p:cNvPr>
            <p:cNvCxnSpPr>
              <a:cxnSpLocks/>
              <a:stCxn id="29" idx="0"/>
              <a:endCxn id="19" idx="2"/>
            </p:cNvCxnSpPr>
            <p:nvPr/>
          </p:nvCxnSpPr>
          <p:spPr>
            <a:xfrm rot="5400000" flipH="1" flipV="1">
              <a:off x="5178533" y="627172"/>
              <a:ext cx="3137" cy="539833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D83D0947-D352-12CC-533A-0E12F242D741}"/>
                </a:ext>
              </a:extLst>
            </p:cNvPr>
            <p:cNvCxnSpPr>
              <a:cxnSpLocks/>
              <a:stCxn id="30" idx="0"/>
              <a:endCxn id="24" idx="2"/>
            </p:cNvCxnSpPr>
            <p:nvPr/>
          </p:nvCxnSpPr>
          <p:spPr>
            <a:xfrm rot="5400000" flipH="1" flipV="1">
              <a:off x="5066432" y="1573833"/>
              <a:ext cx="227340" cy="539834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C36DCF52-B867-15DC-B66F-651B23B8013D}"/>
              </a:ext>
            </a:extLst>
          </p:cNvPr>
          <p:cNvGrpSpPr/>
          <p:nvPr/>
        </p:nvGrpSpPr>
        <p:grpSpPr>
          <a:xfrm>
            <a:off x="2187500" y="3665687"/>
            <a:ext cx="2445460" cy="910283"/>
            <a:chOff x="666654" y="2155883"/>
            <a:chExt cx="2445460" cy="910283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F72CF850-B7BB-871E-D196-F27432256717}"/>
                </a:ext>
              </a:extLst>
            </p:cNvPr>
            <p:cNvGrpSpPr/>
            <p:nvPr/>
          </p:nvGrpSpPr>
          <p:grpSpPr>
            <a:xfrm>
              <a:off x="666654" y="2155883"/>
              <a:ext cx="937931" cy="910283"/>
              <a:chOff x="3976096" y="1586122"/>
              <a:chExt cx="937931" cy="910283"/>
            </a:xfrm>
          </p:grpSpPr>
          <p:pic>
            <p:nvPicPr>
              <p:cNvPr id="62" name="Graphic 61" descr="Server with solid fill">
                <a:extLst>
                  <a:ext uri="{FF2B5EF4-FFF2-40B4-BE49-F238E27FC236}">
                    <a16:creationId xmlns:a16="http://schemas.microsoft.com/office/drawing/2014/main" id="{F46F8326-D78C-2DF1-9096-1AEE720E81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4126940" y="1876627"/>
                <a:ext cx="619778" cy="619778"/>
              </a:xfrm>
              <a:prstGeom prst="rect">
                <a:avLst/>
              </a:prstGeom>
            </p:spPr>
          </p:pic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074032CA-8925-046D-B473-18E39220AFD7}"/>
                  </a:ext>
                </a:extLst>
              </p:cNvPr>
              <p:cNvSpPr txBox="1"/>
              <p:nvPr/>
            </p:nvSpPr>
            <p:spPr>
              <a:xfrm>
                <a:off x="3976096" y="1586122"/>
                <a:ext cx="93793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System</a:t>
                </a:r>
              </a:p>
            </p:txBody>
          </p:sp>
        </p:grp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DF6906D9-24D0-8412-B735-0FE870E8F365}"/>
                </a:ext>
              </a:extLst>
            </p:cNvPr>
            <p:cNvCxnSpPr>
              <a:cxnSpLocks/>
            </p:cNvCxnSpPr>
            <p:nvPr/>
          </p:nvCxnSpPr>
          <p:spPr>
            <a:xfrm>
              <a:off x="1481434" y="2890638"/>
              <a:ext cx="163068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18ECCA4-FB19-CF4D-5A7C-FFCA5CD87A35}"/>
                </a:ext>
              </a:extLst>
            </p:cNvPr>
            <p:cNvSpPr txBox="1"/>
            <p:nvPr/>
          </p:nvSpPr>
          <p:spPr>
            <a:xfrm>
              <a:off x="1614905" y="2244307"/>
              <a:ext cx="14767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Updates the view results</a:t>
              </a:r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B59479DE-D4F6-99CD-1965-7DDD8B25959D}"/>
              </a:ext>
            </a:extLst>
          </p:cNvPr>
          <p:cNvSpPr txBox="1"/>
          <p:nvPr/>
        </p:nvSpPr>
        <p:spPr>
          <a:xfrm>
            <a:off x="3575784" y="2352891"/>
            <a:ext cx="745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User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F5DCFA84-3630-6F76-2A77-FE4935E3EB8D}"/>
              </a:ext>
            </a:extLst>
          </p:cNvPr>
          <p:cNvGrpSpPr/>
          <p:nvPr/>
        </p:nvGrpSpPr>
        <p:grpSpPr>
          <a:xfrm rot="16200000">
            <a:off x="9202499" y="2313273"/>
            <a:ext cx="955677" cy="3318185"/>
            <a:chOff x="8211183" y="4297313"/>
            <a:chExt cx="955677" cy="2934248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34F0EBEF-F102-48B5-E0B3-C9D3DA5B8706}"/>
                </a:ext>
              </a:extLst>
            </p:cNvPr>
            <p:cNvSpPr txBox="1"/>
            <p:nvPr/>
          </p:nvSpPr>
          <p:spPr>
            <a:xfrm rot="5400000">
              <a:off x="7336052" y="5400753"/>
              <a:ext cx="273828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A Database Query</a:t>
              </a:r>
            </a:p>
            <a:p>
              <a:pPr algn="ctr"/>
              <a:r>
                <a:rPr lang="en-US" dirty="0"/>
                <a:t>A Spreadsheet Formula</a:t>
              </a:r>
            </a:p>
            <a:p>
              <a:pPr algn="ctr"/>
              <a:r>
                <a:rPr lang="en-US" dirty="0"/>
                <a:t>A User-Defined-Function (UDF)</a:t>
              </a:r>
            </a:p>
          </p:txBody>
        </p:sp>
        <p:sp>
          <p:nvSpPr>
            <p:cNvPr id="72" name="Left Brace 71">
              <a:extLst>
                <a:ext uri="{FF2B5EF4-FFF2-40B4-BE49-F238E27FC236}">
                  <a16:creationId xmlns:a16="http://schemas.microsoft.com/office/drawing/2014/main" id="{619008E5-8423-1582-2EA2-D3E7603EE797}"/>
                </a:ext>
              </a:extLst>
            </p:cNvPr>
            <p:cNvSpPr/>
            <p:nvPr/>
          </p:nvSpPr>
          <p:spPr>
            <a:xfrm rot="5400000">
              <a:off x="8490025" y="4018471"/>
              <a:ext cx="391925" cy="949609"/>
            </a:xfrm>
            <a:prstGeom prst="leftBrace">
              <a:avLst>
                <a:gd name="adj1" fmla="val 43750"/>
                <a:gd name="adj2" fmla="val 50000"/>
              </a:avLst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7240A31-BB5F-9EE3-067D-EDC89569FC49}"/>
              </a:ext>
            </a:extLst>
          </p:cNvPr>
          <p:cNvGrpSpPr/>
          <p:nvPr/>
        </p:nvGrpSpPr>
        <p:grpSpPr>
          <a:xfrm>
            <a:off x="7052724" y="1864850"/>
            <a:ext cx="1055427" cy="737126"/>
            <a:chOff x="8551352" y="3159656"/>
            <a:chExt cx="1055427" cy="737126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0E67E0D2-1C7E-E3E7-81CA-359C859BC58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751173" y="3483815"/>
              <a:ext cx="467391" cy="412967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C27F3F8-4C40-3B98-7876-05CABA26C93F}"/>
                </a:ext>
              </a:extLst>
            </p:cNvPr>
            <p:cNvSpPr txBox="1"/>
            <p:nvPr/>
          </p:nvSpPr>
          <p:spPr>
            <a:xfrm>
              <a:off x="8551352" y="3159656"/>
              <a:ext cx="10554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Viewport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365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6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62D2A55-CA3C-C29A-DB09-C32D89088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0837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Transactions to the Rescue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A89023-CA80-4EDF-1CBC-A6780739F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AED55-8BFD-4FF1-B543-01F4D238A79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63522C-8C02-F3F9-0E29-C0F56FD1E32F}"/>
              </a:ext>
            </a:extLst>
          </p:cNvPr>
          <p:cNvSpPr txBox="1"/>
          <p:nvPr/>
        </p:nvSpPr>
        <p:spPr>
          <a:xfrm>
            <a:off x="952094" y="1408229"/>
            <a:ext cx="10084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 transaction represents multiple reads and writes as a unit of work.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420F75E-CCB4-A4CA-2252-737C84599189}"/>
              </a:ext>
            </a:extLst>
          </p:cNvPr>
          <p:cNvGrpSpPr/>
          <p:nvPr/>
        </p:nvGrpSpPr>
        <p:grpSpPr>
          <a:xfrm>
            <a:off x="776627" y="2446591"/>
            <a:ext cx="4879151" cy="400110"/>
            <a:chOff x="1282889" y="2376228"/>
            <a:chExt cx="9421466" cy="400110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41DC6C84-9DB0-375F-A69A-BBC687B091FE}"/>
                </a:ext>
              </a:extLst>
            </p:cNvPr>
            <p:cNvCxnSpPr>
              <a:cxnSpLocks/>
            </p:cNvCxnSpPr>
            <p:nvPr/>
          </p:nvCxnSpPr>
          <p:spPr>
            <a:xfrm>
              <a:off x="1300239" y="2379187"/>
              <a:ext cx="9404116" cy="18876"/>
            </a:xfrm>
            <a:prstGeom prst="straightConnector1">
              <a:avLst/>
            </a:prstGeom>
            <a:ln w="12700"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D7ABE36-1A03-72AB-C907-DB20E7A0E6CC}"/>
                </a:ext>
              </a:extLst>
            </p:cNvPr>
            <p:cNvSpPr txBox="1"/>
            <p:nvPr/>
          </p:nvSpPr>
          <p:spPr>
            <a:xfrm>
              <a:off x="1282889" y="2376228"/>
              <a:ext cx="19794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Time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848BF56-51CB-F3E3-4C22-00C8C59537F1}"/>
              </a:ext>
            </a:extLst>
          </p:cNvPr>
          <p:cNvGrpSpPr/>
          <p:nvPr/>
        </p:nvGrpSpPr>
        <p:grpSpPr>
          <a:xfrm>
            <a:off x="4802550" y="3223925"/>
            <a:ext cx="1572591" cy="402381"/>
            <a:chOff x="7861907" y="3321245"/>
            <a:chExt cx="1572591" cy="40238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FA16F92-D33A-6BAE-AE6F-D09AF8DF2497}"/>
                </a:ext>
              </a:extLst>
            </p:cNvPr>
            <p:cNvSpPr txBox="1"/>
            <p:nvPr/>
          </p:nvSpPr>
          <p:spPr>
            <a:xfrm>
              <a:off x="7861907" y="3345796"/>
              <a:ext cx="12820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Committed</a:t>
              </a:r>
            </a:p>
          </p:txBody>
        </p:sp>
        <p:pic>
          <p:nvPicPr>
            <p:cNvPr id="22" name="Graphic 21" descr="Checkmark with solid fill">
              <a:extLst>
                <a:ext uri="{FF2B5EF4-FFF2-40B4-BE49-F238E27FC236}">
                  <a16:creationId xmlns:a16="http://schemas.microsoft.com/office/drawing/2014/main" id="{E49FB0CB-AAC3-2F50-CAE5-C9734D9EDB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032117" y="3321245"/>
              <a:ext cx="402381" cy="402381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819A8B8-21E8-21C7-C158-100B52DFFC55}"/>
              </a:ext>
            </a:extLst>
          </p:cNvPr>
          <p:cNvGrpSpPr/>
          <p:nvPr/>
        </p:nvGrpSpPr>
        <p:grpSpPr>
          <a:xfrm>
            <a:off x="2758383" y="3274385"/>
            <a:ext cx="1177798" cy="369332"/>
            <a:chOff x="5428973" y="3355409"/>
            <a:chExt cx="1177798" cy="36933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2D58B4D-CAB2-D818-AAF0-A7B09A12C7C5}"/>
                </a:ext>
              </a:extLst>
            </p:cNvPr>
            <p:cNvSpPr txBox="1"/>
            <p:nvPr/>
          </p:nvSpPr>
          <p:spPr>
            <a:xfrm>
              <a:off x="5428973" y="3355409"/>
              <a:ext cx="9994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Aborted</a:t>
              </a:r>
            </a:p>
          </p:txBody>
        </p:sp>
        <p:pic>
          <p:nvPicPr>
            <p:cNvPr id="25" name="Graphic 24" descr="Close with solid fill">
              <a:extLst>
                <a:ext uri="{FF2B5EF4-FFF2-40B4-BE49-F238E27FC236}">
                  <a16:creationId xmlns:a16="http://schemas.microsoft.com/office/drawing/2014/main" id="{523C32CD-DD08-62E7-3F2D-48BF9C48E3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267138" y="3375495"/>
              <a:ext cx="339633" cy="339633"/>
            </a:xfrm>
            <a:prstGeom prst="rect">
              <a:avLst/>
            </a:prstGeom>
          </p:spPr>
        </p:pic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C0586432-2AB0-6639-FDA4-D76B358042D2}"/>
              </a:ext>
            </a:extLst>
          </p:cNvPr>
          <p:cNvSpPr txBox="1"/>
          <p:nvPr/>
        </p:nvSpPr>
        <p:spPr>
          <a:xfrm>
            <a:off x="6001218" y="2247909"/>
            <a:ext cx="5890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4"/>
                </a:solidFill>
              </a:rPr>
              <a:t>Isolation: </a:t>
            </a:r>
            <a:r>
              <a:rPr lang="en-US" sz="2000" dirty="0"/>
              <a:t>how and when the changes made by one transaction are visible to other concurrent transactions 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8C3D1965-3F14-479D-949A-5DEF7D869AED}"/>
              </a:ext>
            </a:extLst>
          </p:cNvPr>
          <p:cNvGrpSpPr/>
          <p:nvPr/>
        </p:nvGrpSpPr>
        <p:grpSpPr>
          <a:xfrm>
            <a:off x="1465335" y="2534674"/>
            <a:ext cx="3392449" cy="725544"/>
            <a:chOff x="4194023" y="2441110"/>
            <a:chExt cx="3392449" cy="72554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7DEB979-3131-BF9A-7A99-876C4A994CAA}"/>
                </a:ext>
              </a:extLst>
            </p:cNvPr>
            <p:cNvSpPr/>
            <p:nvPr/>
          </p:nvSpPr>
          <p:spPr>
            <a:xfrm>
              <a:off x="4194023" y="2482564"/>
              <a:ext cx="3392449" cy="68409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A91F8CAE-65DC-84F1-A4AA-2DC350C861E7}"/>
                </a:ext>
              </a:extLst>
            </p:cNvPr>
            <p:cNvSpPr/>
            <p:nvPr/>
          </p:nvSpPr>
          <p:spPr>
            <a:xfrm>
              <a:off x="4297806" y="2831973"/>
              <a:ext cx="950850" cy="284844"/>
            </a:xfrm>
            <a:prstGeom prst="roundRect">
              <a:avLst>
                <a:gd name="adj" fmla="val 17628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Write A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3741E49E-34F6-5A66-31A5-746A56661A1D}"/>
                </a:ext>
              </a:extLst>
            </p:cNvPr>
            <p:cNvSpPr/>
            <p:nvPr/>
          </p:nvSpPr>
          <p:spPr>
            <a:xfrm>
              <a:off x="6535038" y="2831973"/>
              <a:ext cx="914274" cy="276796"/>
            </a:xfrm>
            <a:prstGeom prst="roundRect">
              <a:avLst>
                <a:gd name="adj" fmla="val 17628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Write C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A7A7AD5-6B51-738D-D986-981522FA190F}"/>
                </a:ext>
              </a:extLst>
            </p:cNvPr>
            <p:cNvSpPr txBox="1"/>
            <p:nvPr/>
          </p:nvSpPr>
          <p:spPr>
            <a:xfrm>
              <a:off x="5248656" y="2441110"/>
              <a:ext cx="14804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Transaction 1</a:t>
              </a:r>
            </a:p>
          </p:txBody>
        </p: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29C0AAF5-88AD-655E-E37A-099774C884BC}"/>
                </a:ext>
              </a:extLst>
            </p:cNvPr>
            <p:cNvSpPr/>
            <p:nvPr/>
          </p:nvSpPr>
          <p:spPr>
            <a:xfrm>
              <a:off x="5416422" y="2824609"/>
              <a:ext cx="950850" cy="284844"/>
            </a:xfrm>
            <a:prstGeom prst="roundRect">
              <a:avLst>
                <a:gd name="adj" fmla="val 17628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Write B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67E3E07-D40D-BF8E-C777-F0AE3188C6AD}"/>
              </a:ext>
            </a:extLst>
          </p:cNvPr>
          <p:cNvGrpSpPr/>
          <p:nvPr/>
        </p:nvGrpSpPr>
        <p:grpSpPr>
          <a:xfrm>
            <a:off x="2629335" y="4791696"/>
            <a:ext cx="2177269" cy="718334"/>
            <a:chOff x="5714003" y="4570614"/>
            <a:chExt cx="2177269" cy="718334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4168981-D731-E69B-57A6-8BC0E288E352}"/>
                </a:ext>
              </a:extLst>
            </p:cNvPr>
            <p:cNvSpPr/>
            <p:nvPr/>
          </p:nvSpPr>
          <p:spPr>
            <a:xfrm>
              <a:off x="5714003" y="4570614"/>
              <a:ext cx="2177269" cy="68409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ECB51EC5-A6E7-7606-C12D-B61EFF4C3BFD}"/>
                </a:ext>
              </a:extLst>
            </p:cNvPr>
            <p:cNvSpPr/>
            <p:nvPr/>
          </p:nvSpPr>
          <p:spPr>
            <a:xfrm>
              <a:off x="5815112" y="4623936"/>
              <a:ext cx="950850" cy="284843"/>
            </a:xfrm>
            <a:prstGeom prst="roundRect">
              <a:avLst>
                <a:gd name="adj" fmla="val 17628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Read A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9BBC6BA-CB51-C688-7D9E-DB9BB64FCBF9}"/>
                </a:ext>
              </a:extLst>
            </p:cNvPr>
            <p:cNvSpPr txBox="1"/>
            <p:nvPr/>
          </p:nvSpPr>
          <p:spPr>
            <a:xfrm>
              <a:off x="6062409" y="4919616"/>
              <a:ext cx="14804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Transaction 2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98690F81-93D1-06C2-CDE0-AC63F3BDFD39}"/>
                </a:ext>
              </a:extLst>
            </p:cNvPr>
            <p:cNvSpPr/>
            <p:nvPr/>
          </p:nvSpPr>
          <p:spPr>
            <a:xfrm>
              <a:off x="6887170" y="4634773"/>
              <a:ext cx="950850" cy="284843"/>
            </a:xfrm>
            <a:prstGeom prst="roundRect">
              <a:avLst>
                <a:gd name="adj" fmla="val 17628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Read B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EC8F892D-88A0-32B7-EB8D-0338FF09F8AC}"/>
              </a:ext>
            </a:extLst>
          </p:cNvPr>
          <p:cNvGrpSpPr/>
          <p:nvPr/>
        </p:nvGrpSpPr>
        <p:grpSpPr>
          <a:xfrm>
            <a:off x="2164080" y="3202333"/>
            <a:ext cx="2113847" cy="1653522"/>
            <a:chOff x="2502702" y="3202333"/>
            <a:chExt cx="2113847" cy="1653522"/>
          </a:xfrm>
        </p:grpSpPr>
        <p:pic>
          <p:nvPicPr>
            <p:cNvPr id="24" name="Graphic 23" descr="Database with solid fill">
              <a:extLst>
                <a:ext uri="{FF2B5EF4-FFF2-40B4-BE49-F238E27FC236}">
                  <a16:creationId xmlns:a16="http://schemas.microsoft.com/office/drawing/2014/main" id="{789AAE60-33A3-A00D-0497-FA02BC043E5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463757" y="3729539"/>
              <a:ext cx="592836" cy="592836"/>
            </a:xfrm>
            <a:prstGeom prst="rect">
              <a:avLst/>
            </a:prstGeom>
          </p:spPr>
        </p:pic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AAAE4C80-4538-FCE6-3578-D38232F73194}"/>
                </a:ext>
              </a:extLst>
            </p:cNvPr>
            <p:cNvCxnSpPr>
              <a:cxnSpLocks/>
            </p:cNvCxnSpPr>
            <p:nvPr/>
          </p:nvCxnSpPr>
          <p:spPr>
            <a:xfrm>
              <a:off x="2502702" y="3210381"/>
              <a:ext cx="1054301" cy="663869"/>
            </a:xfrm>
            <a:prstGeom prst="straightConnector1">
              <a:avLst/>
            </a:prstGeom>
            <a:ln w="12700">
              <a:prstDash val="dash"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561F1F8E-CCD3-DB43-CD10-FC6051E6E044}"/>
                </a:ext>
              </a:extLst>
            </p:cNvPr>
            <p:cNvCxnSpPr>
              <a:cxnSpLocks/>
              <a:stCxn id="2" idx="2"/>
              <a:endCxn id="24" idx="0"/>
            </p:cNvCxnSpPr>
            <p:nvPr/>
          </p:nvCxnSpPr>
          <p:spPr>
            <a:xfrm>
              <a:off x="3508599" y="3203017"/>
              <a:ext cx="251576" cy="526522"/>
            </a:xfrm>
            <a:prstGeom prst="straightConnector1">
              <a:avLst/>
            </a:prstGeom>
            <a:ln w="12700">
              <a:prstDash val="dash"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D3A43C99-FBAF-D05C-7965-DD27475850F6}"/>
                </a:ext>
              </a:extLst>
            </p:cNvPr>
            <p:cNvCxnSpPr>
              <a:cxnSpLocks/>
              <a:stCxn id="12" idx="2"/>
            </p:cNvCxnSpPr>
            <p:nvPr/>
          </p:nvCxnSpPr>
          <p:spPr>
            <a:xfrm flipH="1">
              <a:off x="3908728" y="3202333"/>
              <a:ext cx="693381" cy="580528"/>
            </a:xfrm>
            <a:prstGeom prst="straightConnector1">
              <a:avLst/>
            </a:prstGeom>
            <a:ln w="12700">
              <a:prstDash val="dash"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216E5E8E-E4AD-BE4C-CA94-7ED14CCDA336}"/>
                </a:ext>
              </a:extLst>
            </p:cNvPr>
            <p:cNvCxnSpPr>
              <a:cxnSpLocks/>
              <a:stCxn id="24" idx="2"/>
              <a:endCxn id="34" idx="0"/>
            </p:cNvCxnSpPr>
            <p:nvPr/>
          </p:nvCxnSpPr>
          <p:spPr>
            <a:xfrm flipH="1">
              <a:off x="3544491" y="4322375"/>
              <a:ext cx="215684" cy="522643"/>
            </a:xfrm>
            <a:prstGeom prst="straightConnector1">
              <a:avLst/>
            </a:prstGeom>
            <a:ln w="12700">
              <a:prstDash val="dash"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881218B0-E5DF-2E28-AA99-153E28AE9523}"/>
                </a:ext>
              </a:extLst>
            </p:cNvPr>
            <p:cNvCxnSpPr>
              <a:cxnSpLocks/>
              <a:stCxn id="24" idx="2"/>
              <a:endCxn id="15" idx="0"/>
            </p:cNvCxnSpPr>
            <p:nvPr/>
          </p:nvCxnSpPr>
          <p:spPr>
            <a:xfrm>
              <a:off x="3760175" y="4322375"/>
              <a:ext cx="856374" cy="533480"/>
            </a:xfrm>
            <a:prstGeom prst="straightConnector1">
              <a:avLst/>
            </a:prstGeom>
            <a:ln w="12700">
              <a:prstDash val="dash"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7D817C85-8A84-9AA6-88A5-33E3C9D7CDFD}"/>
              </a:ext>
            </a:extLst>
          </p:cNvPr>
          <p:cNvGrpSpPr/>
          <p:nvPr/>
        </p:nvGrpSpPr>
        <p:grpSpPr>
          <a:xfrm>
            <a:off x="7152687" y="2925537"/>
            <a:ext cx="3884019" cy="711313"/>
            <a:chOff x="7589892" y="3129806"/>
            <a:chExt cx="3884019" cy="711313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D4DE6527-A54D-7032-4AF4-1D4615899E6D}"/>
                </a:ext>
              </a:extLst>
            </p:cNvPr>
            <p:cNvSpPr txBox="1"/>
            <p:nvPr/>
          </p:nvSpPr>
          <p:spPr>
            <a:xfrm>
              <a:off x="7589892" y="3471787"/>
              <a:ext cx="388401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/>
                <a:t>Multiple isolation </a:t>
              </a:r>
              <a:r>
                <a:rPr lang="en-US" dirty="0"/>
                <a:t>l</a:t>
              </a:r>
              <a:r>
                <a:rPr lang="en-US" sz="1800" dirty="0"/>
                <a:t>evels to choose from</a:t>
              </a:r>
            </a:p>
          </p:txBody>
        </p: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D1008511-4E97-AEFC-7E69-6B06B66FE934}"/>
                </a:ext>
              </a:extLst>
            </p:cNvPr>
            <p:cNvCxnSpPr>
              <a:cxnSpLocks/>
              <a:stCxn id="79" idx="0"/>
            </p:cNvCxnSpPr>
            <p:nvPr/>
          </p:nvCxnSpPr>
          <p:spPr>
            <a:xfrm flipH="1" flipV="1">
              <a:off x="8758860" y="3129806"/>
              <a:ext cx="773042" cy="341981"/>
            </a:xfrm>
            <a:prstGeom prst="straightConnector1">
              <a:avLst/>
            </a:prstGeom>
            <a:ln w="12700">
              <a:prstDash val="dash"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0024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45557D3-5842-A0E8-5AF8-7716AB89E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960755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Challenges of Applying Transactions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061EA9-B13C-E753-DC25-F2E70C9E2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AED55-8BFD-4FF1-B543-01F4D238A79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4EEFEB7-5BC6-0318-93AB-2EFF40624CF5}"/>
              </a:ext>
            </a:extLst>
          </p:cNvPr>
          <p:cNvSpPr/>
          <p:nvPr/>
        </p:nvSpPr>
        <p:spPr>
          <a:xfrm>
            <a:off x="1497066" y="1602697"/>
            <a:ext cx="4129256" cy="48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Model Users Reading View Results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18794A6-FD0B-8D57-2667-A8F7E7625201}"/>
              </a:ext>
            </a:extLst>
          </p:cNvPr>
          <p:cNvSpPr/>
          <p:nvPr/>
        </p:nvSpPr>
        <p:spPr>
          <a:xfrm>
            <a:off x="7274355" y="1605322"/>
            <a:ext cx="4129256" cy="48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Formalizing VCM Properties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4066375-6A1D-9828-ED34-C11EB3C4DBDF}"/>
              </a:ext>
            </a:extLst>
          </p:cNvPr>
          <p:cNvSpPr/>
          <p:nvPr/>
        </p:nvSpPr>
        <p:spPr>
          <a:xfrm>
            <a:off x="1497066" y="3862474"/>
            <a:ext cx="4129256" cy="48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Feasibility of Property Combinations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BF6D84F-2D35-11A6-F133-7DAB44C5E97B}"/>
              </a:ext>
            </a:extLst>
          </p:cNvPr>
          <p:cNvSpPr/>
          <p:nvPr/>
        </p:nvSpPr>
        <p:spPr>
          <a:xfrm>
            <a:off x="7274355" y="3862474"/>
            <a:ext cx="4129256" cy="48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Novel Concurrency Control Protocols</a:t>
            </a:r>
          </a:p>
        </p:txBody>
      </p:sp>
      <p:grpSp>
        <p:nvGrpSpPr>
          <p:cNvPr id="1030" name="Group 1029">
            <a:extLst>
              <a:ext uri="{FF2B5EF4-FFF2-40B4-BE49-F238E27FC236}">
                <a16:creationId xmlns:a16="http://schemas.microsoft.com/office/drawing/2014/main" id="{0FB01839-2463-EFFC-D81A-2B8769E2B9E7}"/>
              </a:ext>
            </a:extLst>
          </p:cNvPr>
          <p:cNvGrpSpPr/>
          <p:nvPr/>
        </p:nvGrpSpPr>
        <p:grpSpPr>
          <a:xfrm>
            <a:off x="1793966" y="4576959"/>
            <a:ext cx="3565575" cy="1338747"/>
            <a:chOff x="1657234" y="5374006"/>
            <a:chExt cx="3565575" cy="1338747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7F9E902A-5DD4-1862-C56B-E79F26E4C3A4}"/>
                </a:ext>
              </a:extLst>
            </p:cNvPr>
            <p:cNvSpPr/>
            <p:nvPr/>
          </p:nvSpPr>
          <p:spPr>
            <a:xfrm>
              <a:off x="3771657" y="5374006"/>
              <a:ext cx="1451152" cy="3319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Coherence</a:t>
              </a:r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9F136AEE-1E41-3012-4C12-C700FAAFA896}"/>
                </a:ext>
              </a:extLst>
            </p:cNvPr>
            <p:cNvSpPr/>
            <p:nvPr/>
          </p:nvSpPr>
          <p:spPr>
            <a:xfrm>
              <a:off x="2592970" y="6380840"/>
              <a:ext cx="1656179" cy="3319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Monotonicity</a:t>
              </a:r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D69C3023-DF80-1321-038A-CD88421DA5DB}"/>
                </a:ext>
              </a:extLst>
            </p:cNvPr>
            <p:cNvSpPr/>
            <p:nvPr/>
          </p:nvSpPr>
          <p:spPr>
            <a:xfrm>
              <a:off x="1657234" y="5374007"/>
              <a:ext cx="1265205" cy="3319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Visibility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C840231-855C-F9BD-1DB6-8E14CF1C51E5}"/>
                </a:ext>
              </a:extLst>
            </p:cNvPr>
            <p:cNvCxnSpPr>
              <a:cxnSpLocks/>
              <a:stCxn id="32" idx="2"/>
              <a:endCxn id="33" idx="0"/>
            </p:cNvCxnSpPr>
            <p:nvPr/>
          </p:nvCxnSpPr>
          <p:spPr>
            <a:xfrm flipH="1">
              <a:off x="3421060" y="5705919"/>
              <a:ext cx="1076173" cy="67492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67D2C53-89B4-0F6B-9A34-67C0BEFEABDD}"/>
                </a:ext>
              </a:extLst>
            </p:cNvPr>
            <p:cNvCxnSpPr>
              <a:cxnSpLocks/>
              <a:stCxn id="32" idx="1"/>
              <a:endCxn id="34" idx="3"/>
            </p:cNvCxnSpPr>
            <p:nvPr/>
          </p:nvCxnSpPr>
          <p:spPr>
            <a:xfrm flipH="1">
              <a:off x="2922439" y="5539963"/>
              <a:ext cx="849218" cy="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78AAC839-70E7-4F4B-689E-7373615B9B5E}"/>
                </a:ext>
              </a:extLst>
            </p:cNvPr>
            <p:cNvCxnSpPr>
              <a:cxnSpLocks/>
              <a:stCxn id="33" idx="0"/>
              <a:endCxn id="34" idx="2"/>
            </p:cNvCxnSpPr>
            <p:nvPr/>
          </p:nvCxnSpPr>
          <p:spPr>
            <a:xfrm flipH="1" flipV="1">
              <a:off x="2289837" y="5705920"/>
              <a:ext cx="1131223" cy="67492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029" name="Graphic 1028" descr="Question Mark with solid fill">
              <a:extLst>
                <a:ext uri="{FF2B5EF4-FFF2-40B4-BE49-F238E27FC236}">
                  <a16:creationId xmlns:a16="http://schemas.microsoft.com/office/drawing/2014/main" id="{11862158-0AA2-A563-F9B9-2967A7676B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285023" y="5750917"/>
              <a:ext cx="332550" cy="332550"/>
            </a:xfrm>
            <a:prstGeom prst="rect">
              <a:avLst/>
            </a:prstGeom>
          </p:spPr>
        </p:pic>
      </p:grpSp>
      <p:pic>
        <p:nvPicPr>
          <p:cNvPr id="1090" name="Graphic 1089">
            <a:extLst>
              <a:ext uri="{FF2B5EF4-FFF2-40B4-BE49-F238E27FC236}">
                <a16:creationId xmlns:a16="http://schemas.microsoft.com/office/drawing/2014/main" id="{6B0D46B8-A7DE-7236-7581-0336812E4F30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09226" y="4576959"/>
            <a:ext cx="1080408" cy="1080408"/>
          </a:xfrm>
          <a:prstGeom prst="rect">
            <a:avLst/>
          </a:prstGeom>
        </p:spPr>
      </p:pic>
      <p:grpSp>
        <p:nvGrpSpPr>
          <p:cNvPr id="1126" name="Group 1125">
            <a:extLst>
              <a:ext uri="{FF2B5EF4-FFF2-40B4-BE49-F238E27FC236}">
                <a16:creationId xmlns:a16="http://schemas.microsoft.com/office/drawing/2014/main" id="{AB1C26B8-BD41-2DA3-FED9-EA03DF09114B}"/>
              </a:ext>
            </a:extLst>
          </p:cNvPr>
          <p:cNvGrpSpPr/>
          <p:nvPr/>
        </p:nvGrpSpPr>
        <p:grpSpPr>
          <a:xfrm>
            <a:off x="7253924" y="2157894"/>
            <a:ext cx="4385837" cy="510836"/>
            <a:chOff x="7212494" y="2234907"/>
            <a:chExt cx="4385837" cy="510836"/>
          </a:xfrm>
        </p:grpSpPr>
        <p:sp>
          <p:nvSpPr>
            <p:cNvPr id="1100" name="TextBox 1099">
              <a:extLst>
                <a:ext uri="{FF2B5EF4-FFF2-40B4-BE49-F238E27FC236}">
                  <a16:creationId xmlns:a16="http://schemas.microsoft.com/office/drawing/2014/main" id="{BD867641-D81D-FC4E-1665-F4DA642C56BC}"/>
                </a:ext>
              </a:extLst>
            </p:cNvPr>
            <p:cNvSpPr txBox="1"/>
            <p:nvPr/>
          </p:nvSpPr>
          <p:spPr>
            <a:xfrm>
              <a:off x="7212494" y="2376411"/>
              <a:ext cx="112235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Isolation</a:t>
              </a:r>
            </a:p>
          </p:txBody>
        </p:sp>
        <p:sp>
          <p:nvSpPr>
            <p:cNvPr id="1101" name="TextBox 1100">
              <a:extLst>
                <a:ext uri="{FF2B5EF4-FFF2-40B4-BE49-F238E27FC236}">
                  <a16:creationId xmlns:a16="http://schemas.microsoft.com/office/drawing/2014/main" id="{5E069C8F-9784-A19D-039F-19D7223DD171}"/>
                </a:ext>
              </a:extLst>
            </p:cNvPr>
            <p:cNvSpPr txBox="1"/>
            <p:nvPr/>
          </p:nvSpPr>
          <p:spPr>
            <a:xfrm>
              <a:off x="9878223" y="2372776"/>
              <a:ext cx="172010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Coherence</a:t>
              </a:r>
            </a:p>
          </p:txBody>
        </p:sp>
        <p:cxnSp>
          <p:nvCxnSpPr>
            <p:cNvPr id="1104" name="Straight Arrow Connector 1103">
              <a:extLst>
                <a:ext uri="{FF2B5EF4-FFF2-40B4-BE49-F238E27FC236}">
                  <a16:creationId xmlns:a16="http://schemas.microsoft.com/office/drawing/2014/main" id="{44376B7E-8991-2613-31E0-C38C1FA58068}"/>
                </a:ext>
              </a:extLst>
            </p:cNvPr>
            <p:cNvCxnSpPr>
              <a:cxnSpLocks/>
              <a:stCxn id="1100" idx="3"/>
              <a:endCxn id="1101" idx="1"/>
            </p:cNvCxnSpPr>
            <p:nvPr/>
          </p:nvCxnSpPr>
          <p:spPr>
            <a:xfrm flipV="1">
              <a:off x="8334850" y="2557442"/>
              <a:ext cx="1543373" cy="3635"/>
            </a:xfrm>
            <a:prstGeom prst="straightConnector1">
              <a:avLst/>
            </a:prstGeom>
            <a:ln w="12700">
              <a:prstDash val="dash"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05" name="TextBox 1104">
              <a:extLst>
                <a:ext uri="{FF2B5EF4-FFF2-40B4-BE49-F238E27FC236}">
                  <a16:creationId xmlns:a16="http://schemas.microsoft.com/office/drawing/2014/main" id="{5DC9C920-F164-19A1-E2D4-5FA095DD49AC}"/>
                </a:ext>
              </a:extLst>
            </p:cNvPr>
            <p:cNvSpPr txBox="1"/>
            <p:nvPr/>
          </p:nvSpPr>
          <p:spPr>
            <a:xfrm>
              <a:off x="8483424" y="2234907"/>
              <a:ext cx="11719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Extended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439AB88-B5E9-C982-7824-B37DF558B3FA}"/>
              </a:ext>
            </a:extLst>
          </p:cNvPr>
          <p:cNvGrpSpPr/>
          <p:nvPr/>
        </p:nvGrpSpPr>
        <p:grpSpPr>
          <a:xfrm>
            <a:off x="913671" y="2227357"/>
            <a:ext cx="5359930" cy="1227945"/>
            <a:chOff x="913671" y="2227357"/>
            <a:chExt cx="5359930" cy="1227945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C3A02AFE-D835-1691-BE94-542CCACA902D}"/>
                </a:ext>
              </a:extLst>
            </p:cNvPr>
            <p:cNvGrpSpPr/>
            <p:nvPr/>
          </p:nvGrpSpPr>
          <p:grpSpPr>
            <a:xfrm>
              <a:off x="3926855" y="2251982"/>
              <a:ext cx="2346746" cy="1203320"/>
              <a:chOff x="5395174" y="1551832"/>
              <a:chExt cx="2346746" cy="1203320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9F0781E-6897-DFA2-0425-69D533218728}"/>
                  </a:ext>
                </a:extLst>
              </p:cNvPr>
              <p:cNvSpPr txBox="1"/>
              <p:nvPr/>
            </p:nvSpPr>
            <p:spPr>
              <a:xfrm>
                <a:off x="5395174" y="1551832"/>
                <a:ext cx="234674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Relational Databases</a:t>
                </a:r>
              </a:p>
            </p:txBody>
          </p: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0CF96A3B-E02E-A6F7-D9F2-0DA5D25FE0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97389" y="2321092"/>
                <a:ext cx="1214034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8" name="Graphic 17">
                <a:extLst>
                  <a:ext uri="{FF2B5EF4-FFF2-40B4-BE49-F238E27FC236}">
                    <a16:creationId xmlns:a16="http://schemas.microsoft.com/office/drawing/2014/main" id="{B5F14C1F-4E95-98B8-5261-FD8AA65F54EE}"/>
                  </a:ext>
                </a:extLst>
              </p:cNvPr>
              <p:cNvPicPr>
                <a:picLocks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7178583" y="2113097"/>
                <a:ext cx="563337" cy="563337"/>
              </a:xfrm>
              <a:prstGeom prst="rect">
                <a:avLst/>
              </a:prstGeom>
            </p:spPr>
          </p:pic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F0B94DA9-72E4-3AF1-E6AF-BFC3C0A1512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81670" y="2448244"/>
                <a:ext cx="1197696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DE308EA-1333-E003-9EB4-B26732E76B7B}"/>
                  </a:ext>
                </a:extLst>
              </p:cNvPr>
              <p:cNvSpPr txBox="1"/>
              <p:nvPr/>
            </p:nvSpPr>
            <p:spPr>
              <a:xfrm>
                <a:off x="5799240" y="2014993"/>
                <a:ext cx="1238143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dirty="0"/>
                  <a:t>Transactions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7FCDC41-4F46-AB51-3284-754ECEF3FAD7}"/>
                  </a:ext>
                </a:extLst>
              </p:cNvPr>
              <p:cNvSpPr txBox="1"/>
              <p:nvPr/>
            </p:nvSpPr>
            <p:spPr>
              <a:xfrm>
                <a:off x="5882423" y="2416598"/>
                <a:ext cx="1238143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dirty="0"/>
                  <a:t>Results</a:t>
                </a: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6306F2B2-944B-FB65-CF32-971399D7A8D8}"/>
                </a:ext>
              </a:extLst>
            </p:cNvPr>
            <p:cNvGrpSpPr/>
            <p:nvPr/>
          </p:nvGrpSpPr>
          <p:grpSpPr>
            <a:xfrm>
              <a:off x="913671" y="2227357"/>
              <a:ext cx="2663083" cy="1151801"/>
              <a:chOff x="7988713" y="1551832"/>
              <a:chExt cx="2663083" cy="1151801"/>
            </a:xfrm>
          </p:grpSpPr>
          <p:pic>
            <p:nvPicPr>
              <p:cNvPr id="15" name="Graphic 14">
                <a:extLst>
                  <a:ext uri="{FF2B5EF4-FFF2-40B4-BE49-F238E27FC236}">
                    <a16:creationId xmlns:a16="http://schemas.microsoft.com/office/drawing/2014/main" id="{5F628AC8-9B9A-6C8A-B943-1A3DA6E878F3}"/>
                  </a:ext>
                </a:extLst>
              </p:cNvPr>
              <p:cNvPicPr>
                <a:picLocks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8756918" y="2039423"/>
                <a:ext cx="563337" cy="563337"/>
              </a:xfrm>
              <a:prstGeom prst="rect">
                <a:avLst/>
              </a:prstGeom>
            </p:spPr>
          </p:pic>
          <p:pic>
            <p:nvPicPr>
              <p:cNvPr id="26" name="Graphic 25">
                <a:extLst>
                  <a:ext uri="{FF2B5EF4-FFF2-40B4-BE49-F238E27FC236}">
                    <a16:creationId xmlns:a16="http://schemas.microsoft.com/office/drawing/2014/main" id="{28F005C2-89F8-61AC-7865-B7822C6414D9}"/>
                  </a:ext>
                </a:extLst>
              </p:cNvPr>
              <p:cNvPicPr>
                <a:picLocks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9403438" y="2014993"/>
                <a:ext cx="850025" cy="688640"/>
              </a:xfrm>
              <a:prstGeom prst="rect">
                <a:avLst/>
              </a:prstGeom>
            </p:spPr>
          </p:pic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1948745-ED79-A6A9-31E1-BDF2EFAAE13A}"/>
                  </a:ext>
                </a:extLst>
              </p:cNvPr>
              <p:cNvSpPr txBox="1"/>
              <p:nvPr/>
            </p:nvSpPr>
            <p:spPr>
              <a:xfrm>
                <a:off x="7988713" y="1551832"/>
                <a:ext cx="266308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Transactional Panorama</a:t>
                </a:r>
              </a:p>
            </p:txBody>
          </p:sp>
        </p:grpSp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id="{873D6AF4-0F85-778E-F0A7-46995F783CA9}"/>
                </a:ext>
              </a:extLst>
            </p:cNvPr>
            <p:cNvPicPr>
              <a:picLocks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395444" y="2805994"/>
              <a:ext cx="332500" cy="332500"/>
            </a:xfrm>
            <a:prstGeom prst="rect">
              <a:avLst/>
            </a:prstGeom>
          </p:spPr>
        </p:pic>
        <p:pic>
          <p:nvPicPr>
            <p:cNvPr id="2" name="Graphic 1">
              <a:extLst>
                <a:ext uri="{FF2B5EF4-FFF2-40B4-BE49-F238E27FC236}">
                  <a16:creationId xmlns:a16="http://schemas.microsoft.com/office/drawing/2014/main" id="{BCD09B93-3F93-6B3F-5E6F-2594D54B8E08}"/>
                </a:ext>
              </a:extLst>
            </p:cNvPr>
            <p:cNvPicPr>
              <a:picLocks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247293" y="2813247"/>
              <a:ext cx="545459" cy="530525"/>
            </a:xfrm>
            <a:prstGeom prst="rect">
              <a:avLst/>
            </a:prstGeom>
          </p:spPr>
        </p:pic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E6EC4932-426B-A2EF-3185-E73B3D0BFDB2}"/>
                </a:ext>
              </a:extLst>
            </p:cNvPr>
            <p:cNvPicPr>
              <a:picLocks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3819570" y="2838604"/>
              <a:ext cx="545459" cy="530525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F78CB60-AD54-0681-C1CB-43D8F7883904}"/>
              </a:ext>
            </a:extLst>
          </p:cNvPr>
          <p:cNvGrpSpPr/>
          <p:nvPr/>
        </p:nvGrpSpPr>
        <p:grpSpPr>
          <a:xfrm>
            <a:off x="9069399" y="4545311"/>
            <a:ext cx="1848464" cy="1143704"/>
            <a:chOff x="4039584" y="2824954"/>
            <a:chExt cx="1848464" cy="114370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70F902D-754D-EF16-4ADF-E8A7DC3E1F3D}"/>
                </a:ext>
              </a:extLst>
            </p:cNvPr>
            <p:cNvSpPr txBox="1"/>
            <p:nvPr/>
          </p:nvSpPr>
          <p:spPr>
            <a:xfrm>
              <a:off x="4039584" y="2824954"/>
              <a:ext cx="18484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VCM Properties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A93E438-1B72-B57F-ABE4-1EE9E9DD7136}"/>
                </a:ext>
              </a:extLst>
            </p:cNvPr>
            <p:cNvSpPr txBox="1"/>
            <p:nvPr/>
          </p:nvSpPr>
          <p:spPr>
            <a:xfrm>
              <a:off x="4195142" y="3599326"/>
              <a:ext cx="1527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M</a:t>
              </a:r>
              <a:r>
                <a:rPr lang="en-US" dirty="0"/>
                <a:t>onotonicity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6E485DE-74A4-34D2-3983-589AFEC0D4BF}"/>
                </a:ext>
              </a:extLst>
            </p:cNvPr>
            <p:cNvSpPr txBox="1"/>
            <p:nvPr/>
          </p:nvSpPr>
          <p:spPr>
            <a:xfrm>
              <a:off x="4207409" y="3115427"/>
              <a:ext cx="1435366" cy="382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V</a:t>
              </a:r>
              <a:r>
                <a:rPr lang="en-US" dirty="0"/>
                <a:t>isibility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50796AF-B638-B081-EF2B-B59AF98A1612}"/>
                </a:ext>
              </a:extLst>
            </p:cNvPr>
            <p:cNvSpPr txBox="1"/>
            <p:nvPr/>
          </p:nvSpPr>
          <p:spPr>
            <a:xfrm>
              <a:off x="4207409" y="3351959"/>
              <a:ext cx="1435366" cy="382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C</a:t>
              </a:r>
              <a:r>
                <a:rPr lang="en-US" dirty="0"/>
                <a:t>oherence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75CC588-51BE-C388-BCB1-F1E887A14027}"/>
              </a:ext>
            </a:extLst>
          </p:cNvPr>
          <p:cNvSpPr txBox="1"/>
          <p:nvPr/>
        </p:nvSpPr>
        <p:spPr>
          <a:xfrm>
            <a:off x="9962350" y="3067446"/>
            <a:ext cx="1644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Monotonicity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EC26D7A-5EBE-B445-26F0-1DB4A36C1959}"/>
              </a:ext>
            </a:extLst>
          </p:cNvPr>
          <p:cNvSpPr txBox="1"/>
          <p:nvPr/>
        </p:nvSpPr>
        <p:spPr>
          <a:xfrm>
            <a:off x="10271124" y="2676757"/>
            <a:ext cx="1039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Visibility</a:t>
            </a:r>
          </a:p>
        </p:txBody>
      </p:sp>
    </p:spTree>
    <p:extLst>
      <p:ext uri="{BB962C8B-B14F-4D97-AF65-F5344CB8AC3E}">
        <p14:creationId xmlns:p14="http://schemas.microsoft.com/office/powerpoint/2010/main" val="19917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9" grpId="0" animBg="1"/>
      <p:bldP spid="9" grpId="0"/>
      <p:bldP spid="50" grpId="0"/>
    </p:bldLst>
  </p:timing>
</p:sld>
</file>

<file path=ppt/theme/theme1.xml><?xml version="1.0" encoding="utf-8"?>
<a:theme xmlns:a="http://schemas.openxmlformats.org/drawingml/2006/main" name="Office Theme">
  <a:themeElements>
    <a:clrScheme name="Berkeley">
      <a:dk1>
        <a:sysClr val="windowText" lastClr="000000"/>
      </a:dk1>
      <a:lt1>
        <a:sysClr val="window" lastClr="FFFFFF"/>
      </a:lt1>
      <a:dk2>
        <a:srgbClr val="FDB515"/>
      </a:dk2>
      <a:lt2>
        <a:srgbClr val="003262"/>
      </a:lt2>
      <a:accent1>
        <a:srgbClr val="3B7EA1"/>
      </a:accent1>
      <a:accent2>
        <a:srgbClr val="C4820E"/>
      </a:accent2>
      <a:accent3>
        <a:srgbClr val="B9D3B6"/>
      </a:accent3>
      <a:accent4>
        <a:srgbClr val="C00000"/>
      </a:accent4>
      <a:accent5>
        <a:srgbClr val="48483A"/>
      </a:accent5>
      <a:accent6>
        <a:srgbClr val="954F72"/>
      </a:accent6>
      <a:hlink>
        <a:srgbClr val="0070C0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875" row="2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3B0EF72A-079E-4FFB-B9B8-2CE4A48D3626}">
  <we:reference id="wa104381063" version="1.0.0.1" store="en-US" storeType="OMEX"/>
  <we:alternateReferences>
    <we:reference id="wa104381063" version="1.0.0.1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37967</TotalTime>
  <Words>2210</Words>
  <Application>Microsoft Office PowerPoint</Application>
  <PresentationFormat>Widescreen</PresentationFormat>
  <Paragraphs>936</Paragraphs>
  <Slides>37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Calibri Light</vt:lpstr>
      <vt:lpstr>Office Theme</vt:lpstr>
      <vt:lpstr>Transactional Panorama: A Conceptual Framework for User Perception in Analytical Visual Interfaces</vt:lpstr>
      <vt:lpstr>Every Visual Interface Needs to Refresh Visualizations</vt:lpstr>
      <vt:lpstr>Presenting Visual Results During a Refresh</vt:lpstr>
      <vt:lpstr>Presenting Visual Results During a Refresh</vt:lpstr>
      <vt:lpstr>Building the Panorama: a Principled Approach</vt:lpstr>
      <vt:lpstr>From the Panorama to Customization</vt:lpstr>
      <vt:lpstr>Concurrency Between the System and the User</vt:lpstr>
      <vt:lpstr>Transactions to the Rescue</vt:lpstr>
      <vt:lpstr>Challenges of Applying Transactions</vt:lpstr>
      <vt:lpstr>Transactional Panorama</vt:lpstr>
      <vt:lpstr>Model a Refresh as a Transaction</vt:lpstr>
      <vt:lpstr>Model Users Reading View Results</vt:lpstr>
      <vt:lpstr>Possible Results for Read Transactions</vt:lpstr>
      <vt:lpstr>Transactional Panorama</vt:lpstr>
      <vt:lpstr>VCM Properties</vt:lpstr>
      <vt:lpstr>VCM Properties</vt:lpstr>
      <vt:lpstr>VCM Properties</vt:lpstr>
      <vt:lpstr>VCM Properties</vt:lpstr>
      <vt:lpstr>VCM Properties</vt:lpstr>
      <vt:lpstr>VCM Properties</vt:lpstr>
      <vt:lpstr>VCM Properties</vt:lpstr>
      <vt:lpstr>VCM Properties</vt:lpstr>
      <vt:lpstr>Transactional Panorama</vt:lpstr>
      <vt:lpstr>Possible Property Combinations</vt:lpstr>
      <vt:lpstr>Discover New Options</vt:lpstr>
      <vt:lpstr>Discover New Options</vt:lpstr>
      <vt:lpstr>Transactional Panorama</vt:lpstr>
      <vt:lpstr>Performance Metrics</vt:lpstr>
      <vt:lpstr>Performance Trade-Offs</vt:lpstr>
      <vt:lpstr>Not Covered in the Talk</vt:lpstr>
      <vt:lpstr>Not Covered in the Talk</vt:lpstr>
      <vt:lpstr>Takeaways</vt:lpstr>
      <vt:lpstr>Backup Slides</vt:lpstr>
      <vt:lpstr>Isolation vs. Coherence</vt:lpstr>
      <vt:lpstr>Impossibility Results for Coherence-Minimal</vt:lpstr>
      <vt:lpstr>Discover New Options</vt:lpstr>
      <vt:lpstr>Discover New Options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Flexible Rule-Based Decomposition and Metadata Independence in Modin: A Parallel Dataframe System</dc:title>
  <dc:creator>Dixin Tang</dc:creator>
  <cp:lastModifiedBy>Tang Dixin</cp:lastModifiedBy>
  <cp:revision>1802</cp:revision>
  <dcterms:created xsi:type="dcterms:W3CDTF">2022-08-02T18:42:22Z</dcterms:created>
  <dcterms:modified xsi:type="dcterms:W3CDTF">2023-04-16T19:01:42Z</dcterms:modified>
</cp:coreProperties>
</file>